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FA4E9-D379-4D81-8BFF-4E5614C6C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D1F05-DE47-4957-8EBF-68F937EA3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794A1-1B12-4197-8784-56A0C438F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8729D-D8A3-426D-960A-B163269FD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8BE1EB-2372-407C-A1D7-E35BB7E87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87411D-6A77-45C9-A894-0BA636572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6AC643-FA86-41BE-9DCB-AA1C8BCE2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432D7-F905-4952-BC6D-C7B593A8B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CC644-4E45-44A1-91DA-2854FF946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8D779-479C-4A5C-B591-D5C271E49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528BF-B1DC-4878-915B-1E0CF5282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0310410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《汽车售后服务流程》ppt课件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来店接待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质量检查与交车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跟踪回访服务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优质的售后服务能够增强客户对品牌的信任感，提高客户满意度。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良好的售后服务有助于树立品牌形象，提升品牌知名度和美誉度。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维护品牌形象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满意的客户会成为品牌的忠实拥趸，通过口碑传播带来更多潜在客户。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促进口碑传播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63" r="1876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225" r="1922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售后服务的主要内容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提供汽车维修、保养、检测等服务，确保车辆正常运行。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为客户提供原厂配件，满足车辆维修保养需求。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解答客户关于车辆使用、保养、维修等方面的问题。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建立客户档案，定期回访，了解客户需求，提供个性化服务。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维修保养服务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配件供应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咨询服务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预约服务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客户可通过电话、网络或到店方式预约服务时间和项目。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到店接待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服务顾问接待客户，了解客户需求，安排维修保养项目。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维修保养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技师对车辆进行维修保养，确保车辆正常运行。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维修保养完成后，技师进行质量检查，确保工作质量。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结算与交付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客户支付费用，服务顾问向客户交付车辆，并告知注意事项。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跟踪回访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对客户进行跟踪回访，了解服务满意度，收集反馈意见。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售后服务流程的步骤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预约服务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电话预约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客户通过汽车服务商的官方网站或手机应用程序进行预约。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在线预约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微信预约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到店预约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客户直接到汽车服务商的门店进行预约。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客户通过拨打汽车服务商的客服热线进行预约。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客户通过关注汽车服务商的微信公众号进行预约。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预约的方式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客户根据自己的需求选择相应的服务项目，如保养、维修、更换配件等。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选择服务项目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客户选择合适的时间进行预约，确保预约时间与服务商的服务时间相匹配。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选择预约时间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客户与服务人员确认预约的详细信息，如服务项目、时间、地点等。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确认预约信息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对于需要提前支付的服务项目，客户可能需要支付一定的定金以确保预约的有效性。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支付定金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预约的流程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通过预约，客户可以提前规划好服务时间和内容，避免了到店后等待和服务人员沟通的时间成本。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节省时间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服务质量保证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预约的客户通常会优先得到服务商的服务，避免了等待和排队的情况。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预约时，客户可以与服务人员详细沟通自己的需求，以便服务商提供更个性化的服务。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预约可以确保客户得到服务商的专业服务，避免了非专业人员或临时工的服务风险。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预约的好处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来店接待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送别客户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维修完成后，接待人员应将车辆交还给客户，并感谢客户的到来。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确认维修项目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与客户确认维修项目和费用，并签订维修合同。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安排休息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为客户提供休息区域，提供茶水、杂志等，让客户在等待过程中感到舒适。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客户进店接待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客户进入门店时，接待人员应主动迎接，微笑问候，并询问客户的需求。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车辆交接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根据客户需求，将客户车辆交接给相关维修人员，并详细说明车辆状况和客户需求。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接待的流程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接待人员应保持热情友好的态度，让客户感受到关心和重视。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热情友好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认真倾听客户的需求和问题，不要打断客户。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耐心倾听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用简单明了的语言与客户沟通，确保客户理解维修内容和费用。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清晰沟通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主动为客户提供服务，如提供茶水、询问客户需求等。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主动服务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接待的技巧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https://d.book118.com/578003104103006035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2024-09-14T13:31:36.127</cp:lastPrinted>
  <dcterms:created xsi:type="dcterms:W3CDTF">2024-09-14T05:31:36Z</dcterms:created>
  <dcterms:modified xsi:type="dcterms:W3CDTF">2024-09-14T05:31:38Z</dcterms:modified>
</cp:coreProperties>
</file>