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6006D-7AEB-40A3-B1E1-CC5360649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1FF86-4A8C-4F1C-9147-EC3515AF9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0952D-B6FF-41A9-B1C6-CEAF3D7B9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7FC33-5E2E-43D9-8584-F8E0D2633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242B80-B334-4759-93A0-1E1C816A7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D2FD67-F0A8-4766-93C9-C2A311470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9AE3C2-6F0C-40B3-AD17-A07AA1729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59052-CC02-48E8-B24D-8459F580F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4E09D-0D0A-4508-BCF3-5B5A72ACF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6ED09-A9C8-4339-B469-C27C6ED95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57670-CDDE-4F41-8CE3-64B0FB847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04016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2023年休闲食品行业发展的五大趋势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趋势一：健康化、营养化</a:t>
            </a:r>
          </a:p>
          <a:p>
            <a:r>
              <a:t>趋势二：创新化、多元化</a:t>
            </a:r>
          </a:p>
          <a:p>
            <a:r>
              <a:t>趋势三：便捷化、即食化</a:t>
            </a:r>
          </a:p>
          <a:p>
            <a:r>
              <a:t>趋势四：个性化、定制化</a:t>
            </a:r>
          </a:p>
          <a:p>
            <a:r>
              <a:t>趋势五：数字化、智能化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趋势一：健康化、营养化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健康理念深入人心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健康意识提升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随着消费者对健康问题的关注度不断提高，健康饮食理念逐渐成为休闲食品行业的重要发展方向。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健康食品需求增长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消费者对健康食品的需求不断增长，推动休闲食品行业向健康化、营养化方向转型。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营养成分标签普及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越来越多的休闲食品开始标注详细的营养成分标签，帮助消费者更好地了解食品的营养成分含量。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消费者知情权保障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营养成分标签的透明化有助于保障消费者的知情权，让消费者更加理性地选择适合自己的休闲食品。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营养成分标签透明化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具有特定功能的休闲食品，如低糖、低脂、高纤维等，受到越来越多消费者的青睐，市场规模不断扩大。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功能性休闲食品能够满足不同消费者的个性化需求，如针对健身人群的高蛋白食品、针对老年人的易消化食品等。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功能性休闲食品崛起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个性化需求满足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功能性食品市场扩大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趋势二：创新化、多元化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    </a:t>
            </a:r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产品口味创新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大胆尝试新口味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休闲食品品牌纷纷推出独特、新颖的口味，如芥末味薯片、樱花味糖果等，满足消费者追求新奇体验的需求。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融合跨界口味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借鉴其他美食领域的口味灵感，如将川菜、粤菜等地方特色口味融入休闲食品，创造出别具一格的产品风味。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定制化口味服务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部分品牌提供个性化口味定制服务，消费者可以根据自己的口味偏好定制专属的休闲食品。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环保包装设计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随着环保意识的提高，越来越多的品牌开始采用可回收、可降解的环保包装材料，减少对环境的影响。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限量版包装设计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推出限量版或纪念版包装，激发消费者的购买欲望和收藏兴趣。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创意包装设计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独特的包装设计能够吸引消费者的眼球，如采用异形包装、互动式包装等，增加产品的趣味性和吸引力。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125" r="22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包装设计创新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125" r="30125"/>
          <a:stretch>
            <a:fillRect/>
          </a:stretch>
        </p:blipFill>
        <p:spPr>
          <a:xfrm>
            <a:off x="161995" y="1165346"/>
            <a:ext cx="4300145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跨界合作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休闲食品品牌与其他领域的品牌或知名IP进行跨界合作，共同推出联名产品，借助双方的品牌影响力和粉丝基础，实现互利共赢。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品牌联名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通过品牌联名的方式，将不同品牌的特点和优势融合在一起，创造出更具吸引力和竞争力的新产品。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营销推广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跨界合作和品牌联名往往伴随着大规模的营销推广活动，包括线上线下宣传、社交媒体推广、明星代言等，进一步提高产品的知名度和销量。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跨界合作与品牌联名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趋势三：便捷化、即食化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https://d.book118.com/578004016034006032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5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2024-09-09T14:20:54.664</cp:lastPrinted>
  <dcterms:created xsi:type="dcterms:W3CDTF">2024-09-09T06:20:54Z</dcterms:created>
  <dcterms:modified xsi:type="dcterms:W3CDTF">2024-09-09T06:20:56Z</dcterms:modified>
</cp:coreProperties>
</file>