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145A4-64E8-4EBA-9AAB-6F9FFFEEC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9CABD-6FEF-47B7-94D2-7DD89B53C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DD5BC-7DB1-4326-B95F-7E50EE260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A4AE4-3A23-4AE3-9535-A696DED85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7E2159-8A62-4184-81E8-D045DF278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38B8DA-11EE-4F99-93E5-9BA907D7C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F7054A-F5BE-4D75-9D12-887B00898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D9CF2-B824-4094-988E-05169B0C9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441EB-A6F2-4D42-8F35-8DF850C30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814D0-2DEA-4479-9C71-20FC2C5EB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E021F-D8DC-407F-A898-28E783D8D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0511306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大客户营销策略的数字化营销与客户体验创新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数字化营销在大客户策略中的应用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客户体验创新在大客户策略中的应用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数字化营销与客户体验创新的融合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大客户营销策略的数字化营销与客户体验创新实践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随着互联网和移动设备的普及，数字化营销已成为企业获取竞争优势的重要手段。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655" r="2165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消费者对个性化、便捷性和互动性的需求日益增长，要求企业不断创新客户体验。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大客户是企业的重要收入来源，针对大客户的营销策略对于提升企业整体业绩具有重要意义。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通过数字化营销手段，如社交媒体、搜索引擎优化等，提高品牌曝光度和知名度。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借助个性化推荐、会员制度等策略，增强客户对企业的忠诚度和黏性。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运用大数据分析、人工智能等技术，实现销售线索的精准挖掘和转化，提高销售效率。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优化销售流程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通过互动式营销、虚拟现实等技术，打造沉浸式客户体验，提升客户满意度和忠诚度。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创新客户体验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数字化营销与客户体验创新的重要性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50" b="71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大客户通常指的是对企业的产品或服务需求量大、购买力强、具有较高潜在价值的客户。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大客户往往具有采购集中、决策周期长、服务要求高等特点，需要企业投入更多的资源和精力进行维护和服务。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与大客户建立长期稳定的合作关系，通过持续的沟通和服务，实现双方的共赢和发展。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针对大客户的特殊需求，提供个性化的产品和服务，以满足其独特的需求和期望。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深度挖掘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深入了解大客户的业务、需求和挑战，通过提供专业的解决方案和增值服务，提升客户黏性和满意度。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大客户营销策略的核心思想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通过市场调研和数据分析，识别出潜在的大客户和目标客户群。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客户识别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定期回访大客户，了解产品使用情况和客户需求变化，及时调整服务策略，保持与客户的紧密关系。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深入了解大客户的业务需求、采购偏好和服务期望，为个性化服务提供基础。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根据大客户的特殊需求，定制个性化的产品和服务方案，包括产品功能、性能指标、服务流程等。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为大客户提供专业的技术支持、售后服务和增值服务，确保客户在使用过程中获得良好的体验。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大客户营销策略的实施步骤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数字化营销在大客户策略中的应用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175" b="151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数字化营销工具与平台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利用微博、微信、抖音等社交媒体平台，发布有价值的内容，吸引潜在客户的关注，建立品牌形象。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通过优化网站内容和结构，提高在搜索引擎中的排名，增加网站流量和曝光度。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通过发送定制化的电子邮件，向潜在客户推广产品或服务，实现精准营销。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运用大数据技术，对潜在客户的数据进行挖掘和分析，发现客户的需求和偏好，为营销策略提供数据支持。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基于客户的历史数据和行为，运用机器学习算法，实现个性化的产品或服务推荐，提高客户满意度和忠诚度。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营销自动化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通过自动化工具，实现营销活动的自动化执行和管理，提高营销效率和效果。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数字化营销在客户获取中的应用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通过收集和分析客户数据，建立详细的客户画像，深入了解客户的需求和偏好，为产品或服务定制提供依据。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运用营销漏斗模型，对潜在客户进行分层管理，针对不同层次的客户提供不同的营销策略，提高转化率。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营销漏斗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整合线上和线下的营销渠道，如社交媒体、电子邮件、电话、线下活动等，为客户提供全方位的营销体验，提高客户满意度和忠诚度。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数字化营销在客户转化中的应用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https://d.book118.com/578005113064006034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2024-09-12T22:47:12.252</cp:lastPrinted>
  <dcterms:created xsi:type="dcterms:W3CDTF">2024-09-12T14:47:12Z</dcterms:created>
  <dcterms:modified xsi:type="dcterms:W3CDTF">2024-09-12T14:47:14Z</dcterms:modified>
</cp:coreProperties>
</file>