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CB28DF-9A74-494C-9D68-CD197C0EA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E0FEF-E969-4A87-B277-7155A4870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77FE2-76DF-4332-9A18-DAAD7F967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59576F-987D-422F-8191-6646D7B0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20EB5-90D8-4F0C-9DF3-69273F84C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A948D9-41EE-477A-9051-28074DFEF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93943-4E3A-41D5-8DA6-F9AC145FA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442B03-BCA2-4F56-A984-CEA058BF5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3470E-75C7-4E62-912B-047ED7680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042B9-9AC9-4DDA-BAAD-93980B04B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51641-8101-4728-9B51-2781B62E7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0605003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肝癌术后出血病人护理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肝癌术后出血病人的康复指导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肝癌术后出血病人的护理案例分享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肝癌术后出血是指肝癌手术后发生的出血现象，通常表现为腹腔内出血或消化道出血。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肝癌术后出血具有突发性、持续性或反复性的特点，出血量较大时可能导致失血性休克，甚至危及生命。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大量出血可能导致血压下降、心跳加速等失血性休克症状，严重时可危及生命。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失血性休克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肝功能损害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感染风险增加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出血可能导致肝脏缺血，加重肝功能损害，影响术后恢复。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出血可能导致机体免疫力下降，增加感染的风险。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肝癌术后出血的危害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手术过程中可能损伤血管或止血不彻底，导致术后出血。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手术操作不当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肝癌患者通常伴有肝功能不良，可能导致凝血功能障碍，容易发生出血。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肝功能不良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部分肝癌患者可能需要接受抗凝治疗，增加出血的风险。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抗凝治疗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肝癌术后出血的原因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肝癌术后出血病人的护理措施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遵医嘱给予止血药、抗生素等药物治疗，确保药物按时、按量服用，并注意观察不良反应。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根据病情需要，合理安排输液顺序和速度，避免因输液过快或过慢引起的不良反应。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输液护理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禁食与进食指导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术后需禁食一段时间，待肠道功能恢复后再逐渐进食。指导病人选择易消化、营养丰富的食物，避免刺激性食物和饮料。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对于营养状况较差的病人，可给予肠内或肠外营养支持，以满足机体所需的营养物质。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50" r="17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063" r="26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活动与休息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术后病人需注意休息，避免剧烈活动和重体力劳动。根据病情恢复情况，逐渐增加活动量，促进康复。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日常起居指导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指导病人保持良好的生活习惯，如规律作息、保持室内空气流通等，以促进身体康复。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00" r="16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术后出血病人容易出现焦虑、恐惧等不良情绪，护理人员应及时给予心理支持，安慰病人，增强其信心。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向病人及家属介绍病情、治疗方法和预后情况，帮助其了解疾病相关知识，提高自我护理能力。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肝癌术后出血的预防措施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https://d.book118.com/578006050032006033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2024-09-11T02:34:49.155</cp:lastPrinted>
  <dcterms:created xsi:type="dcterms:W3CDTF">2024-09-10T18:34:49Z</dcterms:created>
  <dcterms:modified xsi:type="dcterms:W3CDTF">2024-09-10T18:34:50Z</dcterms:modified>
</cp:coreProperties>
</file>