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2B439-3E91-40C1-970E-9F758C27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81F81-BD67-4265-ABFA-78863F44F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0E146-D90B-4EB5-873A-D8AA8962C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E08FC-4B5A-42E2-B053-AE4338924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71F8B-2B5E-4CD4-A11B-F6FB171C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4A2CD-CCDA-4DD7-A818-BD26EF58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29EAA-6C39-4517-88F3-0C51F8CE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8CA19-F928-4451-B776-73351EB92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9936C-6C5C-4878-9453-DB91DAE7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14FA-8F6B-4896-8DBD-AD4E1127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F65BA-0BDC-4F11-A67D-82F6B3AD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6061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结构化设计的准则法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准则法的制定与实施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结构化设计与准则法的关系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案例分析：结构化设计与准则法的应用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通过提供一套系统化的设计方法，帮助设计师更高效地处理复杂的设计问题。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提高设计效率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促进设计创新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统一设计语言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鼓励设计师在设计过程中遵循一定的规则和原则，从而激发创新思维和创造力。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为设计团队提供一个共同的设计语言和框架，以便更好地协作和交流。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准则法为设计师提供了明确的设计原则和指导，有助于设计师在设计过程中做出更明智的决策。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提供明确的设计指导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通过遵循一定的设计规则和原则，设计师可以预测设计结果的质量和效果，从而降低设计风险。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增强设计的可预测性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准则法鼓励设计师在设计过程中考虑环境、社会和经济的可持续性，从而设计出更符合可持续发展要求的产品和服务。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促进设计的可持续性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准则法关注用户的需求和体验，通过优化设计的各个方面来提升用户对产品和服务的整体满意度。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提升设计的用户体验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准则法的作用和意义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结构化设计概述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一种面向数据流的设计方法，采用自顶向下、逐步求精的设计策略，将复杂系统分解为相对简单的子系统或模块，通过数据流图和数据字典等工具来描述系统的逻辑结构和功能。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将复杂问题简单化，通过分解和抽象等手段，降低问题的复杂度和难度，提高设计的可理解性和可维护性。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逐步求精原则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在设计过程中，不断对设计方案进行迭代和优化，提高设计的精度和效率。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数据流驱动原则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以数据流为中心，围绕数据流进行设计和优化，确保数据的正确传递和处理。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将系统划分为相对独立的模块，每个模块具有特定的功能和接口，便于模块的独立开发和测试。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自顶向下原则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从系统的总体目标出发，逐步细化到各个子系统和模块，确保设计的整体性和一致性。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通过自顶向下、逐步求精的设计策略，可以确保设计的整体性和一致性，减少设计中的错误和缺陷。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结构化设计将复杂系统分解为相对简单的子系统或模块，降低了开发的难度和复杂度。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降低开发难度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模块化设计使得系统更易于维护和升级，可以针对某个模块进行单独修改或替换，而不影响其他模块。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提高可维护性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结构化设计强调模块的独立性和通用性，使得模块可以在不同系统中重复使用，提高了开发效率。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提高可重用性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结构化设计的优点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准则法的制定与实施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制定草案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结合实际情况，制定准则法草案，明确各项规定。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制定准则法前，需明确设计目标、约束条件及优化方向。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收集相关法规、标准、案例等资料，为制定准则法提供依据。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征求意见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将草案征求相关部门、专家、公众的意见，进行修改完善。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审定发布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经过审定后，正式发布准则法，供相关人员遵守和执行。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准则法的制定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对相关人员进行准则法的宣传和培训，提高认识和理解。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相关人员需严格遵守准则法规定，确保设计工作的合规性。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建立监督检查机制，对准则法的执行情况进行定期或不定期的检查。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收集反馈意见，对准则法进行持续改进和优化。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准则法的实施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https://d.book118.com/578006061025006040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2024-09-18T09:39:47.420</cp:lastPrinted>
  <dcterms:created xsi:type="dcterms:W3CDTF">2024-09-18T01:39:47Z</dcterms:created>
  <dcterms:modified xsi:type="dcterms:W3CDTF">2024-09-18T01:39:49Z</dcterms:modified>
</cp:coreProperties>
</file>