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31C4E-9EE7-4626-8FB6-429D3D8E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46E3A-987F-4DFE-8116-4D66EB1A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7E588-4621-45A8-BDBD-4F8E3B84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0C3AC-4D8C-489F-97C5-C7E8A94DC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27201-FFD4-47AA-B7B0-F85508645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6A88C2-E2C5-4D6E-AC2C-720FFA11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1AC71-FD6D-41EF-9D88-AB0F3F8C9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84699-8AC2-4DBC-8AD6-5DD4ECEA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85590-A08D-43B2-8260-C9015435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285D6-9120-4EB4-A42A-9BFDBD3D7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AE4AB-65C7-4445-8982-0CE7A91D2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607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骨科专业介绍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骨骼系统与解剖生理基础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常见骨科疾病诊断与治疗策略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手术技术与非手术治疗方法探讨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康复评估与康复训练指导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前沿科技在骨科领域应用前景展望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209" r="82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骨科定义及主要任务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骨科的主要任务包括预防、诊断和治疗各种骨骼和关节疾病，以及恢复和保持患者的运动功能。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骨科是医学的一个重要分支，专门研究骨骼、关节、韧带、肌腱、肌肉等运动系统的疾病和损伤。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国内骨科发展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我国骨科历史悠久，早在古代中医典籍中就有对骨折、脱臼等疾病的记载。近现代以来，随着西方医学的传入，我国骨科逐渐与国际接轨，不断引进新技术和新理念。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国外骨科发展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西方国家的骨科发展较早，经历了从经验医学到实证医学的转变。在解剖学、生理学、病理学等基础学科的推动下，骨科诊疗技术不断取得突破。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国内外骨科发展历史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现代骨科已经形成了完整的学科体系，涵盖了创伤、脊柱、关节、骨病、骨肿瘤等多个亚专业。随着医学科技的进步，骨科诊疗手段不断更新，如微创技术、人工智能辅助诊断等。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未来骨科将继续向精准化、个性化、微创化方向发展。基因编辑、再生医学等前沿技术有望为骨科治疗带来新的突破。同时，跨学科合作和多学科联合诊疗将成为骨科发展的重要趋势。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当前现状及未来趋势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骨骼系统与解剖生理基础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人体骨骼由206块骨头组成，包括头骨、躯干骨和四肢骨三大部分。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骨的结构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骨的生长与发育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每块骨都由骨质、骨髓和骨膜三部分构成，其中骨质是骨的主要成分，分为密质和松质两种。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骨的生长与发育是一个复杂的过程，受遗传、环境、营养和疾病等多种因素的影响。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骨骼组成与结构特点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关节是骨与骨之间连接的部分，由关节面、关节囊和关节腔三部分构成。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关节的基本结构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根据关节面的形态、关节囊的松紧和关节腔的大小，关节可分为纤维性关节、软骨性关节和滑膜性关节等多种类型。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关节的类型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关节的主要功能是连接骨与骨，使人体各部分能够协调运动，同时还具有承受和传递重力的作用。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关节的功能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关节类型及其功能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滑囊与滑膜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肌肉、韧带等辅助结构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肌肉是骨骼系统的重要辅助结构，通过收缩和舒张产生力量，使人体各部分能够运动。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肌腱是连接肌肉与骨之间的结缔组织，能够将肌肉产生的力量传递到骨上，使骨产生运动。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韧带是连接骨与骨之间的结缔组织，具有增强关节稳定性和限制关节活动范围的作用。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滑囊和滑膜是关节的辅助结构，能够分泌滑液，减少关节面之间的摩擦，保护关节。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常见骨科疾病诊断与治疗策略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根据骨折部位、性质、原因等可分为闭合性骨折、开放性骨折、病理性骨折等。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包括保守治疗（如石膏固定、牵引等）和手术治疗（如内固定术、外固定术等）。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注意预防骨折并发症，如感染、畸形愈合、关节僵硬等。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骨折分类及处理方法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504" b="205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脊柱相关疾病诊治进展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常见脊柱疾病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包括颈椎病、腰椎间盘突出症、脊柱侧弯等。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通过病史采集、体格检查、影像学检查等进行综合诊断。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根据病情严重程度和患者需求，选择保守治疗或手术治疗。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https://d.book118.com/578006077117006036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2024-09-16T05:12:14.825</cp:lastPrinted>
  <dcterms:created xsi:type="dcterms:W3CDTF">2024-09-15T21:12:14Z</dcterms:created>
  <dcterms:modified xsi:type="dcterms:W3CDTF">2024-09-15T21:12:16Z</dcterms:modified>
</cp:coreProperties>
</file>