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A54544-E9A1-4DD8-9990-20ACBBA3AE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B754CD-55D6-4A87-954E-D78BBEFD54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3FC594-B4DF-45C9-ADBE-8F784F8EA8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0A14863-F94C-44E3-88F2-0AB61EC09E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1DF24FE-F2CC-4063-920F-A2DD51C04D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E0F0837-414B-4ED0-B243-88AACED3EE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8040040-D44C-474B-BD3E-1CF124738E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EBEF1A9-E3B9-454A-B56A-91F4A8A019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3B8C935-572B-4A67-8018-1A697E4B6F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57F096-5075-4C6A-B5FB-96F3ABB547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6E27DE-43E6-4DCE-AA76-5919C2A3E0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78007007004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现代物流与传统物流区别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19901" y="3818645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endParaRPr lang="en-US" sz="2025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5125012" y="5590905"/>
            <a:ext cx="1941977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传统物流概述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现代物流概述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现代物流与传统物流比较分析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现代物流优势分析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传统物流挑战与转型方向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51" r="3255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6910" r="36910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分析现代物流的优势和挑战，为企业制定合适的物流策略提供参考。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探讨现代物流与传统物流的区别，以深入了解物流行业的发展趋势和变革。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物流行业概述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物流行业是连接供应链各环节的重要纽带，涉及运输、仓储、配送、信息管理等多个方面。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随着全球化和电子商务的快速发展，物流行业不断变革和创新，现代物流应运而生。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传统物流概述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724" r="16724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传统物流主要指以仓储、运输、装卸、搬运等为主要功能的物流服务。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它以实物为工作对象，通过提供仓储、运输等基础性服务实现物品的空间转移。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传统物流定义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8125" r="8125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主要提供基础的物流服务，如运输、仓储等。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功能单一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缺乏先进的信息技术支持，信息传递不及时、不准确。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信息化程度低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由于信息化程度低和缺乏个性化服务，传统物流服务往往难以满足客户的多样化需求。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服务水平有限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传统物流特点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4292" b="14292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接收客户订单，进行订单确认、录入和处理。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订单处理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根据订单需求进行库存查询、分配和调拨。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库存管理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安排车辆、人员等资源，进行货物的配送和交付。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配送管理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与客户进行费用结算和收款管理。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结算管理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传统物流运作流程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现代物流概述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强调系统化管理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现代物流通过整合供应链资源，优化物流网络布局，提高物流系统整体效率。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满足客户个性化需求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现代物流注重客户需求导向，提供个性化、定制化的物流服务。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以现代信息技术为基础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现代物流充分利用先进的信息技术，如物联网、大数据、人工智能等，实现物流信息的实时更新和处理。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现代物流定义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信息化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通过信息技术实现物流信息的实时传递和处理，提高物流运作效率。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网络化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构建完善的物流网络，实现物流资源的优化配置和共享。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运用人工智能、机器学习等技术，提高物流自动化和智能化水平。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服务化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注重客户需求，提供高品质、个性化的物流服务。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现代物流特点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接收客户订单，进行订单确认、处理和跟踪。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订单处理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库存管理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运输配送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物流信息管理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对货物进行入库、在库和出库管理，确保货物安全、准确、及时地配送。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选择合适的运输方式和路线，进行货物的运输和配送。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实时更新和处理物流信息，提供准确的物流状态和位置信息。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现代物流运作流程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现代物流与传统物流比较分析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主要依赖陆路运输，如汽车、火车等，运输方式相对单一。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采用多式联运，包括陆路、水路、航空等运输方式，实现快速、高效、灵活的运输。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运输方式比较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现代物流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传统物流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https://d.book118.com/578007007004006042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2024-09-20T23:16:17.835</cp:lastPrinted>
  <dcterms:created xsi:type="dcterms:W3CDTF">2024-09-20T15:16:17Z</dcterms:created>
  <dcterms:modified xsi:type="dcterms:W3CDTF">2024-09-20T15:16:19Z</dcterms:modified>
</cp:coreProperties>
</file>