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B79CD-4C14-4F19-80BA-1E4AE6BC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8C3F7-7EC4-4540-B233-566679915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F9F66-F77D-4BCD-AAFE-70C7A5C0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76D9D-C9A5-42BE-BDCE-A318D6ED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3E3159-BFD7-4CA4-A44B-BC293E92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F4CE5-C616-41C9-B626-662F0324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9A570-9BB4-46FE-8E69-1A4724D1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2CF9A-AE86-4B15-A3CB-A8BF29367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6E0FD-1506-4695-A53F-7E0E07B2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51E7B-E7DF-4B10-901E-63CFF15F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5B6B4-3240-44A3-BEAC-E5235ECDB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0074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车辆安全生产隐患排查治理培训审计报告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车辆安全生产隐患排查治理培训概述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隐患排查治理工作现状及问题分析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隐患排查治理工作改进措施及建议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隐患排查治理工作成果展示及评价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本报告旨在详细阐述车辆安全生产隐患排查治理培训的过程和结果，分析存在的问题，提出改进措施，以确保车辆运行安全。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随着交通运输业的快速发展，车辆安全问题日益突出。为加强车辆安全管理，提高从业人员安全意识和操作技能，本次培训审计应运而生。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本次审计报告涵盖了培训的全过程，包括前期准备、培训实施、后期评估等各个阶段。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报告重点围绕车辆安全生产隐患的排查、治理及培训效果展开，涉及培训内容、方式、效果评估等多个方面。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参与本次培训的人员包括驾驶员、安全管理人员等，报告将针对不同人员群体的培训效果进行分析。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车辆安全生产隐患排查治理培训概述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6" r="3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提高员工对车辆安全生产隐患的识别和排查能力，掌握隐患治理方法和技能，确保车辆运行安全。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包括车辆日常检查、隐患识别、隐患评估、隐患治理和应急处置等方面的知识和技能。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公司全体员工，特别是车辆驾驶员、维修人员和安全管理人员。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共计5天，每天8小时，共计40小时。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采用理论授课、案例分析、实践操作相结合的方式，使员工更好地掌握相关知识和技能。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和实际操作评估，员工能够熟练掌握车辆安全生产隐患排查治理相关知识和技能，提高了车辆运行安全保障能力。同时，公司也建立了完善的隐患排查治理制度和流程，确保车辆安全生产工作得到有效落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培训方式和效果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隐患排查治理工作现状及问题分析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治理措施不到位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针对排查出的隐患，部分企业存在治理措施不及时、不彻底的问题，导致隐患反复出现。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隐患排查治理涉及多个部门和环节，目前存在信息沟通不畅、协作不紧密的问题。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排查手段单一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目前，隐患排查主要依赖人工巡检和定期检测，缺乏智能化、系统化的排查手段。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隐患排查治理工作现状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排查不全面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由于排查手段单一和人为因素，可能导致部分隐患被遗漏，无法及时发现和处理。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治理不彻底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部分企业为追求经济利益，对排查出的隐患采取敷衍了事的态度，导致治理效果不佳。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由于缺乏统一的信息平台，隐患排查治理的相关信息无法实现实时共享和透明化。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https://d.book118.com/578010074056006032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2024-09-09T21:35:43.597</cp:lastPrinted>
  <dcterms:created xsi:type="dcterms:W3CDTF">2024-09-09T13:35:43Z</dcterms:created>
  <dcterms:modified xsi:type="dcterms:W3CDTF">2024-09-09T13:35:45Z</dcterms:modified>
</cp:coreProperties>
</file>