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5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BCFF6-A0DA-4291-9DA1-E113041F3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9884F-F406-41C3-A56E-813A1B65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B8D0A-CCDD-4AE6-A1CF-63B1100C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85E48-9F03-4FF7-9613-C3503CEE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FAF23-E78B-4E65-9389-B97A7C4F2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B7D0B-820F-49E7-8908-4075817C8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15DD7-0E32-458A-A47E-4D4E6D0FF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465F7-20B4-4243-882C-6BB4E9F95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8D609-1079-4E45-8C34-ABD825887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10E26-5EB0-4F42-AA22-72E8725C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3E567-F147-4E1D-9871-3EAC5C27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86" r:id="rId2"/>
    <p:sldLayoutId id="2147490187" r:id="rId3"/>
    <p:sldLayoutId id="2147490188" r:id="rId4"/>
    <p:sldLayoutId id="2147490189" r:id="rId5"/>
    <p:sldLayoutId id="2147490190" r:id="rId6"/>
    <p:sldLayoutId id="2147490191" r:id="rId7"/>
    <p:sldLayoutId id="2147490192" r:id="rId8"/>
    <p:sldLayoutId id="2147490193" r:id="rId9"/>
    <p:sldLayoutId id="2147490194" r:id="rId10"/>
    <p:sldLayoutId id="21474901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5.xml" /><Relationship Id="rId11" Type="http://schemas.openxmlformats.org/officeDocument/2006/relationships/tags" Target="../tags/tag766.xml" /><Relationship Id="rId12" Type="http://schemas.openxmlformats.org/officeDocument/2006/relationships/tags" Target="../tags/tag767.xml" /><Relationship Id="rId13" Type="http://schemas.openxmlformats.org/officeDocument/2006/relationships/tags" Target="../tags/tag768.xml" /><Relationship Id="rId14" Type="http://schemas.openxmlformats.org/officeDocument/2006/relationships/tags" Target="../tags/tag769.xml" /><Relationship Id="rId15" Type="http://schemas.openxmlformats.org/officeDocument/2006/relationships/tags" Target="../tags/tag770.xml" /><Relationship Id="rId2" Type="http://schemas.openxmlformats.org/officeDocument/2006/relationships/tags" Target="../tags/tag757.xml" /><Relationship Id="rId3" Type="http://schemas.openxmlformats.org/officeDocument/2006/relationships/tags" Target="../tags/tag758.xml" /><Relationship Id="rId4" Type="http://schemas.openxmlformats.org/officeDocument/2006/relationships/tags" Target="../tags/tag759.xml" /><Relationship Id="rId5" Type="http://schemas.openxmlformats.org/officeDocument/2006/relationships/tags" Target="../tags/tag760.xml" /><Relationship Id="rId6" Type="http://schemas.openxmlformats.org/officeDocument/2006/relationships/tags" Target="../tags/tag761.xml" /><Relationship Id="rId7" Type="http://schemas.openxmlformats.org/officeDocument/2006/relationships/tags" Target="../tags/tag762.xml" /><Relationship Id="rId8" Type="http://schemas.openxmlformats.org/officeDocument/2006/relationships/tags" Target="../tags/tag763.xml" /><Relationship Id="rId9" Type="http://schemas.openxmlformats.org/officeDocument/2006/relationships/tags" Target="../tags/tag7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Relationship Id="rId5" Type="http://schemas.openxmlformats.org/officeDocument/2006/relationships/tags" Target="../tags/tag789.xml" /><Relationship Id="rId6" Type="http://schemas.openxmlformats.org/officeDocument/2006/relationships/tags" Target="../tags/tag790.xml" /><Relationship Id="rId7" Type="http://schemas.openxmlformats.org/officeDocument/2006/relationships/tags" Target="../tags/tag791.xml" /><Relationship Id="rId8" Type="http://schemas.openxmlformats.org/officeDocument/2006/relationships/tags" Target="../tags/tag792.xml" /><Relationship Id="rId9" Type="http://schemas.openxmlformats.org/officeDocument/2006/relationships/tags" Target="../tags/tag7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Relationship Id="rId5" Type="http://schemas.openxmlformats.org/officeDocument/2006/relationships/tags" Target="../tags/tag8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1.xml" /><Relationship Id="rId11" Type="http://schemas.openxmlformats.org/officeDocument/2006/relationships/tags" Target="../tags/tag822.xml" /><Relationship Id="rId12" Type="http://schemas.openxmlformats.org/officeDocument/2006/relationships/tags" Target="../tags/tag823.xml" /><Relationship Id="rId13" Type="http://schemas.openxmlformats.org/officeDocument/2006/relationships/tags" Target="../tags/tag824.xml" /><Relationship Id="rId14" Type="http://schemas.openxmlformats.org/officeDocument/2006/relationships/tags" Target="../tags/tag825.xml" /><Relationship Id="rId15" Type="http://schemas.openxmlformats.org/officeDocument/2006/relationships/tags" Target="../tags/tag826.xml" /><Relationship Id="rId16" Type="http://schemas.openxmlformats.org/officeDocument/2006/relationships/tags" Target="../tags/tag827.xml" /><Relationship Id="rId17" Type="http://schemas.openxmlformats.org/officeDocument/2006/relationships/tags" Target="../tags/tag828.xml" /><Relationship Id="rId18" Type="http://schemas.openxmlformats.org/officeDocument/2006/relationships/tags" Target="../tags/tag829.xml" /><Relationship Id="rId19" Type="http://schemas.openxmlformats.org/officeDocument/2006/relationships/tags" Target="../tags/tag830.xml" /><Relationship Id="rId2" Type="http://schemas.openxmlformats.org/officeDocument/2006/relationships/tags" Target="../tags/tag813.xml" /><Relationship Id="rId20" Type="http://schemas.openxmlformats.org/officeDocument/2006/relationships/tags" Target="../tags/tag831.xml" /><Relationship Id="rId21" Type="http://schemas.openxmlformats.org/officeDocument/2006/relationships/tags" Target="../tags/tag832.xml" /><Relationship Id="rId22" Type="http://schemas.openxmlformats.org/officeDocument/2006/relationships/tags" Target="../tags/tag833.xml" /><Relationship Id="rId23" Type="http://schemas.openxmlformats.org/officeDocument/2006/relationships/tags" Target="../tags/tag834.xml" /><Relationship Id="rId24" Type="http://schemas.openxmlformats.org/officeDocument/2006/relationships/tags" Target="../tags/tag835.xml" /><Relationship Id="rId25" Type="http://schemas.openxmlformats.org/officeDocument/2006/relationships/tags" Target="../tags/tag836.xml" /><Relationship Id="rId26" Type="http://schemas.openxmlformats.org/officeDocument/2006/relationships/tags" Target="../tags/tag837.xml" /><Relationship Id="rId27" Type="http://schemas.openxmlformats.org/officeDocument/2006/relationships/tags" Target="../tags/tag838.xml" /><Relationship Id="rId28" Type="http://schemas.openxmlformats.org/officeDocument/2006/relationships/tags" Target="../tags/tag839.xml" /><Relationship Id="rId29" Type="http://schemas.openxmlformats.org/officeDocument/2006/relationships/tags" Target="../tags/tag840.xml" /><Relationship Id="rId3" Type="http://schemas.openxmlformats.org/officeDocument/2006/relationships/tags" Target="../tags/tag814.xml" /><Relationship Id="rId30" Type="http://schemas.openxmlformats.org/officeDocument/2006/relationships/tags" Target="../tags/tag841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0.xml" /><Relationship Id="rId11" Type="http://schemas.openxmlformats.org/officeDocument/2006/relationships/tags" Target="../tags/tag851.xml" /><Relationship Id="rId12" Type="http://schemas.openxmlformats.org/officeDocument/2006/relationships/tags" Target="../tags/tag852.xml" /><Relationship Id="rId13" Type="http://schemas.openxmlformats.org/officeDocument/2006/relationships/tags" Target="../tags/tag853.xml" /><Relationship Id="rId2" Type="http://schemas.openxmlformats.org/officeDocument/2006/relationships/tags" Target="../tags/tag842.xml" /><Relationship Id="rId3" Type="http://schemas.openxmlformats.org/officeDocument/2006/relationships/tags" Target="../tags/tag843.xml" /><Relationship Id="rId4" Type="http://schemas.openxmlformats.org/officeDocument/2006/relationships/tags" Target="../tags/tag844.xml" /><Relationship Id="rId5" Type="http://schemas.openxmlformats.org/officeDocument/2006/relationships/tags" Target="../tags/tag845.xml" /><Relationship Id="rId6" Type="http://schemas.openxmlformats.org/officeDocument/2006/relationships/tags" Target="../tags/tag846.xml" /><Relationship Id="rId7" Type="http://schemas.openxmlformats.org/officeDocument/2006/relationships/tags" Target="../tags/tag847.xml" /><Relationship Id="rId8" Type="http://schemas.openxmlformats.org/officeDocument/2006/relationships/tags" Target="../tags/tag848.xml" /><Relationship Id="rId9" Type="http://schemas.openxmlformats.org/officeDocument/2006/relationships/tags" Target="../tags/tag8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0110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醒项目计划书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醒项目背景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醒项目目标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醒项目内容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醒项目实施方案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醒项目风险评估与对策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醒项目预期成果与收益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醒项目背景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行业背景</a:t>
            </a:r>
            <a:endParaRPr lang="zh-CN" altLang="en-US"/>
          </a:p>
        </p:txBody>
      </p:sp>
      <p:sp>
        <p:nvSpPr>
          <p:cNvPr id="105101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1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01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当前市场情况：介绍当前行业的发展状况、市场规模、竞争态势等。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2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02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发展趋势：分析行业未来的发展趋势，如技术进步、消费升级等。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2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02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行业痛点：指出当前行业中存在的问题或瓶颈，以及这些问题对行业发展的影响。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3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03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机遇与挑战：分析行业面临的机遇和挑战，以及如何抓住机遇、应对挑战。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</a:t>
            </a:r>
            <a:endParaRPr lang="zh-CN" altLang="en-US"/>
          </a:p>
        </p:txBody>
      </p:sp>
      <p:sp>
        <p:nvSpPr>
          <p:cNvPr id="10513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醒项目在市场中的竞争优势是什么？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醒项目的市场定位是什么？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醒项目是如何满足这些需求的？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当前市场存在哪些痛点或需求？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竞争环境</a:t>
            </a:r>
            <a:endParaRPr lang="zh-CN" altLang="en-US"/>
          </a:p>
        </p:txBody>
      </p:sp>
      <p:sp>
        <p:nvSpPr>
          <p:cNvPr id="105163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行业内新兴企业的出现和影响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4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竞争对手的产品特点和优势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竞争对手的市场份额和销售渠道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5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行业内竞争对手数量及规模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醒项目目标</a:t>
            </a:r>
            <a:endParaRPr lang="zh-CN" altLang="en-US"/>
          </a:p>
        </p:txBody>
      </p:sp>
      <p:sp>
        <p:nvSpPr>
          <p:cNvPr id="105195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524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完成醒项目第一阶段开发，包括功能模块、界面设计和数据库搭建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完成与合作伙伴的技术对接，实现数据互通和业务协同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完成市场调研，明确目标用户需求和竞争对手情况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制定营销策略，启动线上推广活动，提高项目知名度和曝光率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中期目标</a:t>
            </a:r>
            <a:endParaRPr lang="zh-CN" altLang="en-US"/>
          </a:p>
        </p:txBody>
      </p:sp>
      <p:sp>
        <p:nvSpPr>
          <p:cNvPr id="10527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建立稳定的项目团队和协作流程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完成醒项目核心功能的开发与测试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完成市场调研和用户反馈收集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制定营销策略和推广计划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530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实现可持续发展，成为行业的领军企业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提升品牌知名度和美誉度，赢得更多市场份额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创新技术，引领行业发展趋势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0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优化管理，提高企业运营效率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3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醒项目内容</a:t>
            </a:r>
            <a:endParaRPr lang="zh-CN" altLang="en-US"/>
          </a:p>
        </p:txBody>
      </p:sp>
      <p:sp>
        <p:nvSpPr>
          <p:cNvPr id="105333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5379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醒项目旨在提供高质量的睡眠体验，通过改善睡眠环境来提高睡眠质量。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9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产品采用智能技术，可实现远程控制和个性化设置，方便用户使用。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9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醒项目注重环保，采用环保材料和节能技术，减少对环境的影响。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9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醒项目提供多种模式选择，满足不同用户的需求，提高睡眠舒适度。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8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技术实现</a:t>
            </a:r>
            <a:endParaRPr lang="zh-CN" altLang="en-US"/>
          </a:p>
        </p:txBody>
      </p:sp>
      <p:sp>
        <p:nvSpPr>
          <p:cNvPr id="10540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开发语言：Python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后端框架：Django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前端框架：Bootstrap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数据库：MySQL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1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用户体验</a:t>
            </a:r>
            <a:endParaRPr lang="zh-CN" altLang="en-US"/>
          </a:p>
        </p:txBody>
      </p:sp>
      <p:sp>
        <p:nvSpPr>
          <p:cNvPr id="105441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1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2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用户需求调研：了解用户需求，为项目开发提供依据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42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2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2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界面设计：简洁、易用、美观的界面设计，提高用户体验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42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3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3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功能设置：根据用户需求，设置实用、高效的功能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43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3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3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交互设计：优化交互流程，提高用户操作便捷性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https://d.book118.com/578010110016006023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醒项目计划书</vt:lpstr>
      <vt:lpstr>目录</vt:lpstr>
      <vt:lpstr>醒项目背景</vt:lpstr>
      <vt:lpstr>行业背景</vt:lpstr>
      <vt:lpstr>市场需求</vt:lpstr>
      <vt:lpstr>竞争环境</vt:lpstr>
      <vt:lpstr>醒项目目标</vt:lpstr>
      <vt:lpstr>短期目标</vt:lpstr>
      <vt:lpstr>中期目标</vt:lpstr>
      <vt:lpstr>长期目标</vt:lpstr>
      <vt:lpstr>醒项目内容</vt:lpstr>
      <vt:lpstr>产品特点</vt:lpstr>
      <vt:lpstr>技术实现</vt:lpstr>
      <vt:lpstr>用户体验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2024-08-29T12:11:43.347</cp:lastPrinted>
  <dcterms:created xsi:type="dcterms:W3CDTF">2024-08-29T04:11:43Z</dcterms:created>
  <dcterms:modified xsi:type="dcterms:W3CDTF">2024-08-29T04:11:46Z</dcterms:modified>
</cp:coreProperties>
</file>