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12F30-FDB3-487A-8345-A1E30DCD7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EAD4B-0743-43BC-A903-AA8A718B1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63265-49DD-4C41-8F92-948B81895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ED2B84-C588-420E-A43F-FE6215B60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8755D7-7FC6-4F9D-A84F-FB94298D1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E1A69F-9135-4852-8932-409213425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8BBD42-568C-4AF9-8B36-B462807CB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638718-FCBA-4572-90D0-E2B85612F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579E5-5212-4B57-8110-12B819A46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3EE99-E715-49BE-8C92-B36C3A48F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93C58-A333-40D3-8ED9-0E8B32230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1100206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《天鹅、大虾和梭鱼》课件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故事寓意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630" r="226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06" r="328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43" r="316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故事以动物拟人化的形式，通过幽默风趣的语言，向孩子们传达了合作与团结的重要性。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故事讲述天鹅、大虾和梭鱼决定合作拉一辆满载货物的马车，但在过程中发生了一系列有趣的事情。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美丽优雅，擅长飞行，但在陆地上行走时显得有些笨拙。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梭鱼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身形矫健，游泳能力强，但在陆地上行动缓慢。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速度快，擅长游泳，但在陆地上无法呼吸。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故事发生在一个美丽的森林里，动物们为了生存和繁衍，需要互相帮助和合作。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通过这个故事，孩子们可以了解到不同动物的特点和生活习性，同时也能认识到团结合作的重要性。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6206" b="620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故事中的情节和对话都充满了趣味性和教育意义，能够激发孩子们的想象力和创造力。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692" b="25692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勇敢、坚定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天鹅在故事中展现出了勇敢和坚定的品质。她决定把网拉到河边，尽管面临着困难和挑战，她从未放弃，这种精神值得学习。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4427" b="442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天鹅的部分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勤奋、努力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大虾在故事中是勤奋和努力的代表。他虽然力量不大，但一直在努力地推着网，从未停止，这种持之以恒的精神是值得赞扬的。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大虾的部分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聪明、机智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梭鱼在故事中展现了聪明和机智的特质。他不仅提出了拉网的主意，而且在面对困难时能够灵活应对，用智慧解决问题，这种智慧和策略是值得学习的。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梭鱼的部分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故事寓意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https://d.book118.com/578011002065006026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2024-09-03T20:20:14.116</cp:lastPrinted>
  <dcterms:created xsi:type="dcterms:W3CDTF">2024-09-03T12:20:14Z</dcterms:created>
  <dcterms:modified xsi:type="dcterms:W3CDTF">2024-09-03T12:20:15Z</dcterms:modified>
</cp:coreProperties>
</file>