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1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Relationship Id="rId3" Type="http://schemas.openxmlformats.org/officeDocument/2006/relationships/image" Target="../media/image1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Relationship Id="rId3" Type="http://schemas.openxmlformats.org/officeDocument/2006/relationships/image" Target="../media/image18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Relationship Id="rId2" Type="http://schemas.openxmlformats.org/officeDocument/2006/relationships/image" Target="../media/image20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defRPr sz="1200" noProof="1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defRPr sz="1200" noProof="1" smtClean="0">
                <a:latin typeface="+mn-lt"/>
                <a:ea typeface="+mn-ea"/>
              </a:defRPr>
            </a:lvl1pPr>
          </a:lstStyle>
          <a:p>
            <a:fld id="{D6C8D182-E4C8-4120-9249-FC9774456FFA}" type="datetimeFigureOut">
              <a:rPr lang="zh-CN" altLang="en-US"/>
              <a:t/>
            </a:fld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316" name="幻灯片图像占位符 3"/>
          <p:cNvSpPr>
            <a:spLocks noGrp="1" noRot="1" noChangeAspect="1" noChangeArrowheads="1"/>
          </p:cNvSpPr>
          <p:nvPr>
            <p:ph type="sldImg" idx="4294967295"/>
            <p:custDataLst>
              <p:tags r:id="rId4"/>
            </p:custDataLst>
          </p:nvPr>
        </p:nvSpPr>
        <p:spPr bwMode="auto"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备注占位符 4"/>
          <p:cNvSpPr>
            <a:spLocks noGrp="1" noChangeArrowheads="1"/>
          </p:cNvSpPr>
          <p:nvPr>
            <p:ph type="body" sz="quarter" idx="6"/>
            <p:custDataLst>
              <p:tags r:id="rId5"/>
            </p:custDataLst>
          </p:nvPr>
        </p:nvSpPr>
        <p:spPr bwMode="auto">
          <a:xfrm>
            <a:off x="711200" y="4926013"/>
            <a:ext cx="5683250" cy="402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defRPr sz="1200" noProof="1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defRPr sz="1200" noProof="1" smtClean="0">
                <a:latin typeface="+mn-lt"/>
                <a:ea typeface="+mn-ea"/>
              </a:defRPr>
            </a:lvl1pPr>
          </a:lstStyle>
          <a:p>
            <a:fld id="{90D8C501-8C85-4928-9C46-C8CDD08043DB}" type="slidenum">
              <a:rPr lang="zh-CN" altLang="en-US"/>
              <a:t/>
            </a:fld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313E388-8A17-44FA-AE8B-AAB64D773570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313E388-8A17-44FA-AE8B-AAB64D773570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10" Type="http://schemas.openxmlformats.org/officeDocument/2006/relationships/tags" Target="../tags/tag9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image" Target="../media/image1.jpeg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image" Target="../media/image1.jpeg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image" Target="../media/image1.jpeg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10.xml" /><Relationship Id="rId3" Type="http://schemas.openxmlformats.org/officeDocument/2006/relationships/image" Target="../media/image1.jpeg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2.xml" /><Relationship Id="rId3" Type="http://schemas.openxmlformats.org/officeDocument/2006/relationships/image" Target="../media/image2.jpeg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34.xml" /><Relationship Id="rId3" Type="http://schemas.openxmlformats.org/officeDocument/2006/relationships/image" Target="../media/image1.jpeg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tags" Target="../tags/tag1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44.xml" /><Relationship Id="rId3" Type="http://schemas.openxmlformats.org/officeDocument/2006/relationships/image" Target="../media/image1.jpeg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3.xml" /><Relationship Id="rId3" Type="http://schemas.openxmlformats.org/officeDocument/2006/relationships/image" Target="../media/image1.jpeg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4D1548E-F771-49A3-98E2-6C7AEC3D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57EE07C-CF15-4322-961D-D5CCC2C30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60FF6F1-F75F-40C8-A998-EA9919536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7BE3E4D-6158-4BC6-BC0E-E6A1BDA6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08A4CA3-0D17-4717-8E8D-49D41B4F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81DDC980-C215-4195-B678-E4A576084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2BD0CC47-024F-4DFB-94F4-B00B737E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EA77268-29C2-4EBD-B668-44A824B5B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60524DA-8254-491B-94B6-39483541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A768493-96C1-4A22-86CB-605B73236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6BFDC9B-18E5-4A25-84C0-12F67235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5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49079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2503200" y="2447730"/>
            <a:ext cx="7185600" cy="1198800"/>
          </a:xfrm>
        </p:spPr>
        <p:txBody>
          <a:bodyPr lIns="90000" tIns="46800" rIns="90000" bIns="46800" anchor="b">
            <a:normAutofit/>
          </a:bodyPr>
          <a:lstStyle>
            <a:lvl1pPr algn="dist">
              <a:defRPr sz="7200" b="0" spc="600" baseline="0">
                <a:solidFill>
                  <a:schemeClr val="accent1"/>
                </a:solidFill>
                <a:latin typeface="微软雅黑" panose="020b0503020204020204" pitchFamily="34" charset="-122"/>
                <a:ea typeface="汉仪旗黑-85S" panose="00020600040101010101" pitchFamily="18" charset="-122"/>
              </a:defRPr>
            </a:lvl1pPr>
          </a:lstStyle>
          <a:p>
            <a:r>
              <a:rPr lang="zh-CN" altLang="en-US" noProof="1"/>
              <a:t>单击编辑标题</a:t>
            </a:r>
            <a:endParaRPr lang="zh-CN" altLang="en-US" noProof="1"/>
          </a:p>
        </p:txBody>
      </p:sp>
      <p:sp>
        <p:nvSpPr>
          <p:cNvPr id="1049081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4031400" y="3819541"/>
            <a:ext cx="4129200" cy="502601"/>
          </a:xfrm>
        </p:spPr>
        <p:txBody>
          <a:bodyPr tIns="38100" rIns="76200" bIns="381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14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单击此处编辑副标题</a:t>
            </a:r>
            <a:endParaRPr lang="zh-CN" altLang="en-US" noProof="1"/>
          </a:p>
        </p:txBody>
      </p:sp>
      <p:sp>
        <p:nvSpPr>
          <p:cNvPr id="5" name="日期占位符 1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 smtClean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1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1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 smtClean="0">
                <a:latin typeface="Arial" pitchFamily="34" charset="0"/>
              </a:defRPr>
            </a:lvl1pPr>
          </a:lstStyle>
          <a:p>
            <a:fld id="{36D7C462-57B3-41DA-BAEE-4AD3BE706BF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12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5" name="图片 10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矩形 11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en-US" altLang="zh-CN" noProof="1"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1049091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104909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noProof="1">
                <a:sym typeface="+mn-ea"/>
              </a:rPr>
              <a:t>单击此处编辑母版文本样式</a:t>
            </a:r>
            <a:endParaRPr noProof="1">
              <a:sym typeface="+mn-ea"/>
            </a:endParaRPr>
          </a:p>
          <a:p>
            <a:pPr lvl="1"/>
            <a:r>
              <a:rPr noProof="1">
                <a:sym typeface="+mn-ea"/>
              </a:rPr>
              <a:t>第二级</a:t>
            </a:r>
            <a:endParaRPr noProof="1">
              <a:sym typeface="+mn-ea"/>
            </a:endParaRPr>
          </a:p>
          <a:p>
            <a:pPr lvl="2"/>
            <a:r>
              <a:rPr noProof="1">
                <a:sym typeface="+mn-ea"/>
              </a:rPr>
              <a:t>第三级</a:t>
            </a:r>
            <a:endParaRPr noProof="1">
              <a:sym typeface="+mn-ea"/>
            </a:endParaRPr>
          </a:p>
          <a:p>
            <a:pPr lvl="3"/>
            <a:r>
              <a:rPr noProof="1">
                <a:sym typeface="+mn-ea"/>
              </a:rPr>
              <a:t>第四级</a:t>
            </a:r>
            <a:endParaRPr noProof="1">
              <a:sym typeface="+mn-ea"/>
            </a:endParaRPr>
          </a:p>
          <a:p>
            <a:pPr lvl="4"/>
            <a:r>
              <a:rPr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7D61AC3E-4C8D-42B5-BF4A-71DCF12AFB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图片 8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49101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2159000" y="2601738"/>
            <a:ext cx="7874000" cy="1076400"/>
          </a:xfrm>
        </p:spPr>
        <p:txBody>
          <a:bodyPr lIns="90000" tIns="46800" rIns="90000" bIns="46800" anchor="b">
            <a:normAutofit/>
          </a:bodyPr>
          <a:lstStyle>
            <a:lvl1pPr algn="ctr">
              <a:defRPr sz="6400" b="0" u="none" strike="noStrike" kern="1200" cap="none" spc="800" normalizeH="0" baseline="0">
                <a:solidFill>
                  <a:schemeClr val="accent1"/>
                </a:solidFill>
                <a:latin typeface="微软雅黑" panose="020b0503020204020204" pitchFamily="34" charset="-122"/>
                <a:ea typeface="汉仪旗黑-85S" panose="00020600040101010101" pitchFamily="18" charset="-122"/>
              </a:defRPr>
            </a:lvl1pPr>
          </a:lstStyle>
          <a:p>
            <a:r>
              <a:rPr lang="zh-CN" altLang="en-US" noProof="1"/>
              <a:t>单击此处编辑标题</a:t>
            </a:r>
            <a:endParaRPr lang="zh-CN" altLang="en-US" noProof="1"/>
          </a:p>
        </p:txBody>
      </p:sp>
      <p:sp>
        <p:nvSpPr>
          <p:cNvPr id="104910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4031400" y="3819541"/>
            <a:ext cx="4129200" cy="531019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kumimoji="0" lang="zh-CN" altLang="en-US" sz="1400" b="0" i="0" u="none" strike="noStrike" kern="1200" cap="none" spc="8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 smtClean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 smtClean="0">
                <a:latin typeface="Arial" pitchFamily="34" charset="0"/>
              </a:defRPr>
            </a:lvl1pPr>
          </a:lstStyle>
          <a:p>
            <a:fld id="{3D65161C-DE81-421D-90D6-5E996B9E532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5" name="组合 10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6" name="图片 11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矩形 12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en-US" altLang="zh-CN" noProof="1"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1049113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rtlCol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1049115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noProof="1">
                <a:sym typeface="+mn-ea"/>
              </a:rPr>
              <a:t>单击此处编辑母版文本样式</a:t>
            </a:r>
            <a:endParaRPr noProof="1">
              <a:sym typeface="+mn-ea"/>
            </a:endParaRPr>
          </a:p>
          <a:p>
            <a:pPr lvl="1"/>
            <a:r>
              <a:rPr noProof="1">
                <a:sym typeface="+mn-ea"/>
              </a:rPr>
              <a:t>第二级</a:t>
            </a:r>
            <a:endParaRPr noProof="1">
              <a:sym typeface="+mn-ea"/>
            </a:endParaRPr>
          </a:p>
          <a:p>
            <a:pPr lvl="2"/>
            <a:r>
              <a:rPr noProof="1">
                <a:sym typeface="+mn-ea"/>
              </a:rPr>
              <a:t>第三级</a:t>
            </a:r>
            <a:endParaRPr noProof="1">
              <a:sym typeface="+mn-ea"/>
            </a:endParaRPr>
          </a:p>
          <a:p>
            <a:pPr lvl="3"/>
            <a:r>
              <a:rPr noProof="1">
                <a:sym typeface="+mn-ea"/>
              </a:rPr>
              <a:t>第四级</a:t>
            </a:r>
            <a:endParaRPr noProof="1">
              <a:sym typeface="+mn-ea"/>
            </a:endParaRPr>
          </a:p>
          <a:p>
            <a:pPr lvl="4"/>
            <a:r>
              <a:rPr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1049117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16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16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16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6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8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9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1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37F149AB-2984-4E33-8026-900BEE30A6F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12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13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矩形 14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en-US" altLang="zh-CN" noProof="1"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1049127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rtlCol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1049129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tIns="38100" rIns="76200" bIns="3810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单击此处编辑文本</a:t>
            </a:r>
            <a:endParaRPr lang="zh-CN" altLang="en-US" noProof="1"/>
          </a:p>
        </p:txBody>
      </p:sp>
      <p:sp>
        <p:nvSpPr>
          <p:cNvPr id="1049131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noProof="1">
                <a:sym typeface="+mn-ea"/>
              </a:rPr>
              <a:t>单击此处编辑母版文本样式</a:t>
            </a:r>
            <a:endParaRPr noProof="1">
              <a:sym typeface="+mn-ea"/>
            </a:endParaRPr>
          </a:p>
          <a:p>
            <a:pPr lvl="1"/>
            <a:r>
              <a:rPr noProof="1">
                <a:sym typeface="+mn-ea"/>
              </a:rPr>
              <a:t>第二级</a:t>
            </a:r>
            <a:endParaRPr noProof="1">
              <a:sym typeface="+mn-ea"/>
            </a:endParaRPr>
          </a:p>
          <a:p>
            <a:pPr lvl="2"/>
            <a:r>
              <a:rPr noProof="1">
                <a:sym typeface="+mn-ea"/>
              </a:rPr>
              <a:t>第三级</a:t>
            </a:r>
            <a:endParaRPr noProof="1">
              <a:sym typeface="+mn-ea"/>
            </a:endParaRPr>
          </a:p>
          <a:p>
            <a:pPr lvl="3"/>
            <a:r>
              <a:rPr noProof="1">
                <a:sym typeface="+mn-ea"/>
              </a:rPr>
              <a:t>第四级</a:t>
            </a:r>
            <a:endParaRPr noProof="1">
              <a:sym typeface="+mn-ea"/>
            </a:endParaRPr>
          </a:p>
          <a:p>
            <a:pPr lvl="4"/>
            <a:r>
              <a:rPr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1049133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tIns="38100" rIns="76200" bIns="3810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noProof="1">
                <a:sym typeface="+mn-ea"/>
              </a:rPr>
              <a:t>单击此处编辑文本</a:t>
            </a:r>
            <a:endParaRPr noProof="1">
              <a:sym typeface="+mn-ea"/>
            </a:endParaRPr>
          </a:p>
        </p:txBody>
      </p:sp>
      <p:sp>
        <p:nvSpPr>
          <p:cNvPr id="1049135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noProof="1">
                <a:sym typeface="+mn-ea"/>
              </a:rPr>
              <a:t>单击此处编辑母版文本样式</a:t>
            </a:r>
            <a:endParaRPr noProof="1">
              <a:sym typeface="+mn-ea"/>
            </a:endParaRPr>
          </a:p>
          <a:p>
            <a:pPr lvl="1"/>
            <a:r>
              <a:rPr noProof="1">
                <a:sym typeface="+mn-ea"/>
              </a:rPr>
              <a:t>第二级</a:t>
            </a:r>
            <a:endParaRPr noProof="1">
              <a:sym typeface="+mn-ea"/>
            </a:endParaRPr>
          </a:p>
          <a:p>
            <a:pPr lvl="2"/>
            <a:r>
              <a:rPr noProof="1">
                <a:sym typeface="+mn-ea"/>
              </a:rPr>
              <a:t>第三级</a:t>
            </a:r>
            <a:endParaRPr noProof="1">
              <a:sym typeface="+mn-ea"/>
            </a:endParaRPr>
          </a:p>
          <a:p>
            <a:pPr lvl="3"/>
            <a:r>
              <a:rPr noProof="1">
                <a:sym typeface="+mn-ea"/>
              </a:rPr>
              <a:t>第四级</a:t>
            </a:r>
            <a:endParaRPr noProof="1">
              <a:sym typeface="+mn-ea"/>
            </a:endParaRPr>
          </a:p>
          <a:p>
            <a:pPr lvl="4"/>
            <a:r>
              <a:rPr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1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1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12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264E476-10F1-4999-BA45-2A29EB845CE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任意多边形: 形状 5"/>
          <p:cNvSpPr/>
          <p:nvPr>
            <p:custDataLst>
              <p:tags r:id="rId2"/>
            </p:custDataLst>
          </p:nvPr>
        </p:nvSpPr>
        <p:spPr>
          <a:xfrm>
            <a:off x="0" y="0"/>
            <a:ext cx="7073900" cy="6858000"/>
          </a:xfrm>
          <a:custGeom>
            <a:gdLst>
              <a:gd name="connsiteX0" fmla="*/ 0 w 7073321"/>
              <a:gd name="connsiteY0" fmla="*/ 0 h 6858000"/>
              <a:gd name="connsiteX1" fmla="*/ 3362885 w 7073321"/>
              <a:gd name="connsiteY1" fmla="*/ 0 h 6858000"/>
              <a:gd name="connsiteX2" fmla="*/ 4634891 w 7073321"/>
              <a:gd name="connsiteY2" fmla="*/ 0 h 6858000"/>
              <a:gd name="connsiteX3" fmla="*/ 7073321 w 7073321"/>
              <a:gd name="connsiteY3" fmla="*/ 6858000 h 6858000"/>
              <a:gd name="connsiteX4" fmla="*/ 3362885 w 7073321"/>
              <a:gd name="connsiteY4" fmla="*/ 6858000 h 6858000"/>
              <a:gd name="connsiteX5" fmla="*/ 2171151 w 7073321"/>
              <a:gd name="connsiteY5" fmla="*/ 6858000 h 6858000"/>
              <a:gd name="connsiteX6" fmla="*/ 0 w 7073321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73321" h="6858000">
                <a:moveTo>
                  <a:pt x="0" y="0"/>
                </a:moveTo>
                <a:lnTo>
                  <a:pt x="3362885" y="0"/>
                </a:lnTo>
                <a:lnTo>
                  <a:pt x="4634891" y="0"/>
                </a:lnTo>
                <a:lnTo>
                  <a:pt x="7073321" y="6858000"/>
                </a:lnTo>
                <a:lnTo>
                  <a:pt x="3362885" y="6858000"/>
                </a:lnTo>
                <a:lnTo>
                  <a:pt x="217115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/>
            <a:endParaRPr lang="zh-CN" altLang="en-US" b="1" noProof="1">
              <a:latin typeface="Arial" pitchFamily="34" charset="0"/>
            </a:endParaRPr>
          </a:p>
        </p:txBody>
      </p:sp>
      <p:pic>
        <p:nvPicPr>
          <p:cNvPr id="4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" y="0"/>
            <a:ext cx="6141567" cy="6858000"/>
          </a:xfrm>
          <a:custGeom>
            <a:gdLst>
              <a:gd name="connsiteX0" fmla="*/ 0 w 6141567"/>
              <a:gd name="connsiteY0" fmla="*/ 0 h 6858000"/>
              <a:gd name="connsiteX1" fmla="*/ 2431131 w 6141567"/>
              <a:gd name="connsiteY1" fmla="*/ 0 h 6858000"/>
              <a:gd name="connsiteX2" fmla="*/ 3703137 w 6141567"/>
              <a:gd name="connsiteY2" fmla="*/ 0 h 6858000"/>
              <a:gd name="connsiteX3" fmla="*/ 6141567 w 6141567"/>
              <a:gd name="connsiteY3" fmla="*/ 6858000 h 6858000"/>
              <a:gd name="connsiteX4" fmla="*/ 2431131 w 6141567"/>
              <a:gd name="connsiteY4" fmla="*/ 6858000 h 6858000"/>
              <a:gd name="connsiteX5" fmla="*/ 1239397 w 6141567"/>
              <a:gd name="connsiteY5" fmla="*/ 6858000 h 6858000"/>
              <a:gd name="connsiteX6" fmla="*/ 0 w 614156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41567" h="6858000">
                <a:moveTo>
                  <a:pt x="0" y="0"/>
                </a:moveTo>
                <a:lnTo>
                  <a:pt x="2431131" y="0"/>
                </a:lnTo>
                <a:lnTo>
                  <a:pt x="3703137" y="0"/>
                </a:lnTo>
                <a:lnTo>
                  <a:pt x="6141567" y="6858000"/>
                </a:lnTo>
                <a:lnTo>
                  <a:pt x="2431131" y="6858000"/>
                </a:lnTo>
                <a:lnTo>
                  <a:pt x="123939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矩形 8"/>
          <p:cNvSpPr/>
          <p:nvPr userDrawn="1">
            <p:custDataLst>
              <p:tags r:id="rId5"/>
            </p:custDataLst>
          </p:nvPr>
        </p:nvSpPr>
        <p:spPr>
          <a:xfrm>
            <a:off x="246063" y="244475"/>
            <a:ext cx="11699875" cy="636905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/>
            <a:endParaRPr lang="zh-CN" altLang="en-US" noProof="1"/>
          </a:p>
        </p:txBody>
      </p:sp>
      <p:sp>
        <p:nvSpPr>
          <p:cNvPr id="1049147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834743" y="660944"/>
            <a:ext cx="5687376" cy="441964"/>
          </a:xfrm>
        </p:spPr>
        <p:txBody>
          <a:bodyPr rtlCol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C01760E7-C53C-49B7-A1CF-BF9D2DCD526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 bwMode="auto"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AEF0FAEF-CDDD-4492-932C-5A0515DD18A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5" name="组合 10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6" name="图片 11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矩形 12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en-US" altLang="zh-CN" noProof="1"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1049163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rtlCol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1049165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noProof="1">
              <a:sym typeface="+mn-ea"/>
            </a:endParaRPr>
          </a:p>
        </p:txBody>
      </p:sp>
      <p:sp>
        <p:nvSpPr>
          <p:cNvPr id="1049167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 noProof="1">
                <a:sym typeface="+mn-ea"/>
              </a:rPr>
              <a:t>单击此处编辑母版文本样式</a:t>
            </a:r>
            <a:endParaRPr noProof="1">
              <a:sym typeface="+mn-ea"/>
            </a:endParaRPr>
          </a:p>
        </p:txBody>
      </p:sp>
      <p:sp>
        <p:nvSpPr>
          <p:cNvPr id="8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EFD9D74-47D9-4702-A33C-335B63B48DB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9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1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C55E59D6-ADEA-4B54-9D11-90C8F332914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9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5" name="图片 10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矩形 11"/>
            <p:cNvSpPr/>
            <p:nvPr userDrawn="1">
              <p:custDataLst>
                <p:tags r:id="rId5"/>
              </p:custDataLst>
            </p:nvPr>
          </p:nvSpPr>
          <p:spPr>
            <a:xfrm>
              <a:off x="292100" y="304800"/>
              <a:ext cx="11607800" cy="6248400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noProof="1"/>
            </a:p>
          </p:txBody>
        </p:sp>
      </p:grpSp>
      <p:sp>
        <p:nvSpPr>
          <p:cNvPr id="1049177" name="竖排标题 1"/>
          <p:cNvSpPr>
            <a:spLocks noGrp="1"/>
          </p:cNvSpPr>
          <p:nvPr>
            <p:ph type="title" orient="vert"/>
            <p:custDataLst>
              <p:tags r:id="rId6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rtlCol="0" anchor="ctr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1049179" name="竖排文字占位符 2"/>
          <p:cNvSpPr>
            <a:spLocks noGrp="1"/>
          </p:cNvSpPr>
          <p:nvPr>
            <p:ph type="body" orient="vert" idx="1"/>
            <p:custDataLst>
              <p:tags r:id="rId7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FA3B2A72-7357-4281-8357-467B09F94F0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9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4" name="图片 10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矩形 11"/>
            <p:cNvSpPr/>
            <p:nvPr userDrawn="1">
              <p:custDataLst>
                <p:tags r:id="rId5"/>
              </p:custDataLst>
            </p:nvPr>
          </p:nvSpPr>
          <p:spPr>
            <a:xfrm>
              <a:off x="292100" y="304800"/>
              <a:ext cx="11607800" cy="6248400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/>
              <a:endParaRPr lang="zh-CN" altLang="en-US" noProof="1"/>
            </a:p>
          </p:txBody>
        </p:sp>
      </p:grpSp>
      <p:sp>
        <p:nvSpPr>
          <p:cNvPr id="1049195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u="none" strike="noStrike" kern="1200" cap="none" spc="0" normalizeH="0" baseline="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u="none" strike="noStrike" kern="1200" cap="none" spc="0" normalizeH="0" baseline="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u="none" strike="noStrike" kern="1200" cap="none" spc="0" normalizeH="0" baseline="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u="none" strike="noStrike" kern="1200" cap="none" spc="0" normalizeH="0" baseline="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6" name="日期占位符 2"/>
          <p:cNvSpPr>
            <a:spLocks noGrp="1"/>
          </p:cNvSpPr>
          <p:nvPr>
            <p:ph type="dt" sz="half" idx="14"/>
            <p:custDataLst>
              <p:tags r:id="rId7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15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6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 smtClean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DA2C086E-9B9C-4E37-9231-9B1D38D91F0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solidFill>
              <a:srgbClr val="569D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3.png" /><Relationship Id="rId21" Type="http://schemas.openxmlformats.org/officeDocument/2006/relationships/tags" Target="../tags/tag169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 idx="4294967295"/>
            <p:custDataLst>
              <p:tags r:id="rId13"/>
            </p:custDataLst>
          </p:nvPr>
        </p:nvSpPr>
        <p:spPr bwMode="auto">
          <a:xfrm>
            <a:off x="669925" y="442913"/>
            <a:ext cx="10852150" cy="44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1600" tIns="38100" rIns="76200" bIns="38100" numCol="1" anchor="t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5"/>
            <p:custDataLst>
              <p:tags r:id="rId14"/>
            </p:custDataLst>
          </p:nvPr>
        </p:nvSpPr>
        <p:spPr bwMode="auto">
          <a:xfrm>
            <a:off x="669925" y="952500"/>
            <a:ext cx="10852150" cy="538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1600" tIns="0" rIns="82550" bIns="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9071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475" y="6350000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049073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388" y="6350000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5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0000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fld id="{32146032-F56E-4C7D-A57A-8C4A41C2BE6C}" type="slidenum">
              <a:rPr lang="zh-CN" altLang="en-US"/>
              <a:t>0</a:t>
            </a:fld>
            <a:endParaRPr lang="zh-CN" altLang="en-US"/>
          </a:p>
        </p:txBody>
      </p:sp>
      <p:sp>
        <p:nvSpPr>
          <p:cNvPr id="1049077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/>
            <a:endParaRPr lang="zh-CN" altLang="en-US" noProof="1"/>
          </a:p>
        </p:txBody>
      </p:sp>
      <p:pic>
        <p:nvPicPr>
          <p:cNvPr id="1049078" name="图片 1073743875" descr="学科网 zxxk.com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fontAlgn="base">
        <a:spcBef>
          <a:spcPct val="0"/>
        </a:spcBef>
        <a:spcAft>
          <a:spcPct val="0"/>
        </a:spcAft>
        <a:defRPr sz="2400" b="1" kern="1200" spc="200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400" b="1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286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kern="1200" spc="150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6858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11430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16002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2057400" indent="-228600" algn="l" rtl="0" fontAlgn="base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rgbClr val="262626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image" Target="../media/image4.png" /><Relationship Id="rId6" Type="http://schemas.openxmlformats.org/officeDocument/2006/relationships/tags" Target="../tags/tag1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1.xml" /><Relationship Id="rId3" Type="http://schemas.openxmlformats.org/officeDocument/2006/relationships/image" Target="../media/image5.png" /><Relationship Id="rId4" Type="http://schemas.openxmlformats.org/officeDocument/2006/relationships/tags" Target="../tags/tag182.xml" /><Relationship Id="rId5" Type="http://schemas.openxmlformats.org/officeDocument/2006/relationships/image" Target="../media/image6.gif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0.png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2" Type="http://schemas.openxmlformats.org/officeDocument/2006/relationships/tags" Target="../tags/tag187.xml" /><Relationship Id="rId3" Type="http://schemas.openxmlformats.org/officeDocument/2006/relationships/image" Target="../media/image7.png" /><Relationship Id="rId4" Type="http://schemas.openxmlformats.org/officeDocument/2006/relationships/tags" Target="../tags/tag188.xml" /><Relationship Id="rId5" Type="http://schemas.openxmlformats.org/officeDocument/2006/relationships/image" Target="../media/image8.gif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image" Target="../media/image9.gif" /><Relationship Id="rId9" Type="http://schemas.openxmlformats.org/officeDocument/2006/relationships/tags" Target="../tags/tag1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2.wmf" /><Relationship Id="rId11" Type="http://schemas.openxmlformats.org/officeDocument/2006/relationships/tags" Target="../tags/tag208.xml" /><Relationship Id="rId12" Type="http://schemas.openxmlformats.org/officeDocument/2006/relationships/oleObject" Target="../embeddings/oleObject2.bin" TargetMode="Internal" /><Relationship Id="rId13" Type="http://schemas.openxmlformats.org/officeDocument/2006/relationships/image" Target="../media/image13.wmf" /><Relationship Id="rId14" Type="http://schemas.openxmlformats.org/officeDocument/2006/relationships/tags" Target="../tags/tag209.xml" /><Relationship Id="rId15" Type="http://schemas.openxmlformats.org/officeDocument/2006/relationships/oleObject" Target="../embeddings/oleObject3.bin" TargetMode="Internal" /><Relationship Id="rId16" Type="http://schemas.openxmlformats.org/officeDocument/2006/relationships/image" Target="../media/image14.wmf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202.xml" /><Relationship Id="rId20" Type="http://schemas.openxmlformats.org/officeDocument/2006/relationships/tags" Target="../tags/tag213.xml" /><Relationship Id="rId21" Type="http://schemas.openxmlformats.org/officeDocument/2006/relationships/image" Target="../media/image15.png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vmlDrawing" Target="../drawings/vmlDrawing1.v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11.wmf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oleObject" Target="../embeddings/oleObject1.bin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3.xml" /><Relationship Id="rId11" Type="http://schemas.openxmlformats.org/officeDocument/2006/relationships/oleObject" Target="../embeddings/oleObject5.bin" TargetMode="Internal" /><Relationship Id="rId12" Type="http://schemas.openxmlformats.org/officeDocument/2006/relationships/image" Target="../media/image17.wmf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oleObject" Target="../embeddings/oleObject6.bin" TargetMode="Internal" /><Relationship Id="rId18" Type="http://schemas.openxmlformats.org/officeDocument/2006/relationships/image" Target="../media/image18.wmf" /><Relationship Id="rId19" Type="http://schemas.openxmlformats.org/officeDocument/2006/relationships/tags" Target="../tags/tag228.xml" /><Relationship Id="rId2" Type="http://schemas.openxmlformats.org/officeDocument/2006/relationships/tags" Target="../tags/tag217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vmlDrawing" Target="../drawings/vmlDrawing2.v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oleObject" Target="../embeddings/oleObject4.bin" TargetMode="Internal" /><Relationship Id="rId8" Type="http://schemas.openxmlformats.org/officeDocument/2006/relationships/image" Target="../media/image16.wmf" /><Relationship Id="rId9" Type="http://schemas.openxmlformats.org/officeDocument/2006/relationships/tags" Target="../tags/tag2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0.wmf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vmlDrawing" Target="../drawings/vmlDrawing3.vml" /><Relationship Id="rId2" Type="http://schemas.openxmlformats.org/officeDocument/2006/relationships/tags" Target="../tags/tag233.xml" /><Relationship Id="rId3" Type="http://schemas.openxmlformats.org/officeDocument/2006/relationships/image" Target="../media/image11.wmf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oleObject" Target="../embeddings/oleObject7.bin" TargetMode="Internal" /><Relationship Id="rId7" Type="http://schemas.openxmlformats.org/officeDocument/2006/relationships/image" Target="../media/image19.wmf" /><Relationship Id="rId8" Type="http://schemas.openxmlformats.org/officeDocument/2006/relationships/tags" Target="../tags/tag236.xml" /><Relationship Id="rId9" Type="http://schemas.openxmlformats.org/officeDocument/2006/relationships/oleObject" Target="../embeddings/oleObject8.bin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26" Type="http://schemas.openxmlformats.org/officeDocument/2006/relationships/tags" Target="../tags/tag267.xml" /><Relationship Id="rId27" Type="http://schemas.openxmlformats.org/officeDocument/2006/relationships/tags" Target="../tags/tag268.xml" /><Relationship Id="rId28" Type="http://schemas.openxmlformats.org/officeDocument/2006/relationships/tags" Target="../tags/tag269.xml" /><Relationship Id="rId29" Type="http://schemas.openxmlformats.org/officeDocument/2006/relationships/tags" Target="../tags/tag270.xml" /><Relationship Id="rId3" Type="http://schemas.openxmlformats.org/officeDocument/2006/relationships/tags" Target="../tags/tag244.xml" /><Relationship Id="rId30" Type="http://schemas.openxmlformats.org/officeDocument/2006/relationships/tags" Target="../tags/tag271.xml" /><Relationship Id="rId31" Type="http://schemas.openxmlformats.org/officeDocument/2006/relationships/tags" Target="../tags/tag272.xml" /><Relationship Id="rId32" Type="http://schemas.openxmlformats.org/officeDocument/2006/relationships/tags" Target="../tags/tag273.xml" /><Relationship Id="rId33" Type="http://schemas.openxmlformats.org/officeDocument/2006/relationships/tags" Target="../tags/tag274.xml" /><Relationship Id="rId34" Type="http://schemas.openxmlformats.org/officeDocument/2006/relationships/tags" Target="../tags/tag275.xml" /><Relationship Id="rId35" Type="http://schemas.openxmlformats.org/officeDocument/2006/relationships/tags" Target="../tags/tag276.xml" /><Relationship Id="rId36" Type="http://schemas.openxmlformats.org/officeDocument/2006/relationships/tags" Target="../tags/tag277.xml" /><Relationship Id="rId37" Type="http://schemas.openxmlformats.org/officeDocument/2006/relationships/tags" Target="../tags/tag278.xml" /><Relationship Id="rId38" Type="http://schemas.openxmlformats.org/officeDocument/2006/relationships/tags" Target="../tags/tag279.xml" /><Relationship Id="rId39" Type="http://schemas.openxmlformats.org/officeDocument/2006/relationships/tags" Target="../tags/tag280.xml" /><Relationship Id="rId4" Type="http://schemas.openxmlformats.org/officeDocument/2006/relationships/tags" Target="../tags/tag245.xml" /><Relationship Id="rId40" Type="http://schemas.openxmlformats.org/officeDocument/2006/relationships/tags" Target="../tags/tag281.xml" /><Relationship Id="rId41" Type="http://schemas.openxmlformats.org/officeDocument/2006/relationships/tags" Target="../tags/tag282.xml" /><Relationship Id="rId42" Type="http://schemas.openxmlformats.org/officeDocument/2006/relationships/tags" Target="../tags/tag283.xml" /><Relationship Id="rId43" Type="http://schemas.openxmlformats.org/officeDocument/2006/relationships/tags" Target="../tags/tag284.xml" /><Relationship Id="rId44" Type="http://schemas.openxmlformats.org/officeDocument/2006/relationships/tags" Target="../tags/tag285.xml" /><Relationship Id="rId45" Type="http://schemas.openxmlformats.org/officeDocument/2006/relationships/tags" Target="../tags/tag286.xml" /><Relationship Id="rId46" Type="http://schemas.openxmlformats.org/officeDocument/2006/relationships/tags" Target="../tags/tag287.xml" /><Relationship Id="rId47" Type="http://schemas.openxmlformats.org/officeDocument/2006/relationships/tags" Target="../tags/tag288.xml" /><Relationship Id="rId48" Type="http://schemas.openxmlformats.org/officeDocument/2006/relationships/tags" Target="../tags/tag289.xml" /><Relationship Id="rId49" Type="http://schemas.openxmlformats.org/officeDocument/2006/relationships/tags" Target="../tags/tag290.xml" /><Relationship Id="rId5" Type="http://schemas.openxmlformats.org/officeDocument/2006/relationships/tags" Target="../tags/tag246.xml" /><Relationship Id="rId50" Type="http://schemas.openxmlformats.org/officeDocument/2006/relationships/tags" Target="../tags/tag291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2.xml" /><Relationship Id="rId3" Type="http://schemas.openxmlformats.org/officeDocument/2006/relationships/image" Target="../media/image21.jpe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hyperlink" Target="https://d.book118.com/578013061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37" name="标题 1"/>
          <p:cNvSpPr>
            <a:spLocks noGrp="1" noChangeArrowheads="1"/>
          </p:cNvSpPr>
          <p:nvPr>
            <p:ph type="ctrTitle"/>
            <p:custDataLst>
              <p:tags r:id="rId3"/>
            </p:custDataLst>
          </p:nvPr>
        </p:nvSpPr>
        <p:spPr>
          <a:xfrm>
            <a:off x="2675610" y="586852"/>
            <a:ext cx="7185025" cy="1198563"/>
          </a:xfrm>
        </p:spPr>
        <p:txBody>
          <a:bodyPr>
            <a:normAutofit/>
          </a:bodyPr>
          <a:lstStyle/>
          <a:p>
            <a:r>
              <a:rPr sz="4000"/>
              <a:t>人教版八年级物理上册</a:t>
            </a:r>
            <a:endParaRPr sz="4000"/>
          </a:p>
        </p:txBody>
      </p:sp>
      <p:sp>
        <p:nvSpPr>
          <p:cNvPr id="14338" name="副标题 2"/>
          <p:cNvSpPr>
            <a:spLocks noGrp="1" noChangeArrowheads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4202784" y="2797548"/>
            <a:ext cx="4130675" cy="503238"/>
          </a:xfrm>
        </p:spPr>
        <p:txBody>
          <a:bodyPr>
            <a:noAutofit/>
          </a:bodyPr>
          <a:lstStyle/>
          <a:p>
            <a:r>
              <a:rPr sz="3600"/>
              <a:t>1.3 运动的快慢</a:t>
            </a:r>
            <a:endParaRPr sz="3600"/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2280900" y="11277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4338" name="Rectangle 2"/>
          <p:cNvPicPr>
            <a:picLocks noGrp="1" noChangeArrowheads="1"/>
          </p:cNvPicPr>
          <p:nvPr>
            <p:ph type="title" idx="4294967295"/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19264" y="261938"/>
            <a:ext cx="8497887" cy="1408112"/>
          </a:xfrm>
          <a:noFill/>
        </p:spPr>
      </p:pic>
      <p:pic>
        <p:nvPicPr>
          <p:cNvPr id="14339" name="Picture 2054"/>
          <p:cNvPicPr>
            <a:picLocks noGrp="1" noChangeAspect="1" noChangeArrowheads="1"/>
          </p:cNvPicPr>
          <p:nvPr>
            <p:ph sz="half" idx="4294967295"/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4001" y="4529139"/>
            <a:ext cx="4252913" cy="1889125"/>
          </a:xfrm>
          <a:noFill/>
        </p:spPr>
      </p:pic>
      <p:sp>
        <p:nvSpPr>
          <p:cNvPr id="14340" name="Text Box 4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397125" y="1812925"/>
            <a:ext cx="7467600" cy="2492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spcBef>
                <a:spcPct val="50000"/>
              </a:spcBef>
              <a:buFont typeface="Wingdings" panose="05000000000000000000" pitchFamily="2" charset="2"/>
              <a:buChar char="v"/>
            </a:pPr>
            <a:r>
              <a:rPr lang="zh-CN" altLang="zh-CN" sz="4000">
                <a:latin typeface="隶书" panose="02010509060101010101" pitchFamily="49" charset="-122"/>
                <a:ea typeface="隶书" panose="02010509060101010101" pitchFamily="49" charset="-122"/>
              </a:rPr>
              <a:t>  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在百米竞赛中，运动员甲用</a:t>
            </a:r>
            <a:r>
              <a:rPr lang="zh-CN" altLang="zh-CN" sz="4000">
                <a:solidFill>
                  <a:srgbClr val="FC1806"/>
                </a:solidFill>
                <a:latin typeface="楷体_GB2312" pitchFamily="1" charset="-122"/>
                <a:ea typeface="楷体_GB2312" pitchFamily="1" charset="-122"/>
              </a:rPr>
              <a:t>10s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跑完全程，运动员乙用</a:t>
            </a:r>
            <a:r>
              <a:rPr lang="zh-CN" altLang="zh-CN" sz="4000">
                <a:solidFill>
                  <a:srgbClr val="FC1806"/>
                </a:solidFill>
                <a:latin typeface="楷体_GB2312" pitchFamily="1" charset="-122"/>
                <a:ea typeface="楷体_GB2312" pitchFamily="1" charset="-122"/>
              </a:rPr>
              <a:t>11s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跑完全程，哪位运动员跑得快？</a:t>
            </a:r>
            <a:endParaRPr lang="zh-CN" altLang="en-US" sz="4000">
              <a:latin typeface="楷体_GB2312" pitchFamily="1" charset="-122"/>
              <a:ea typeface="楷体_GB2312" pitchFamily="1" charset="-122"/>
            </a:endParaRPr>
          </a:p>
        </p:txBody>
      </p:sp>
      <p:pic>
        <p:nvPicPr>
          <p:cNvPr id="14341" name="Picture 2056"/>
          <p:cNvPicPr>
            <a:picLocks noGrp="1" noChangeAspect="1" noChangeArrowheads="1"/>
          </p:cNvPicPr>
          <p:nvPr>
            <p:ph sz="half" idx="4294967295"/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64214" y="4527551"/>
            <a:ext cx="4903787" cy="1890713"/>
          </a:xfrm>
          <a:noFill/>
        </p:spPr>
      </p:pic>
      <p:sp>
        <p:nvSpPr>
          <p:cNvPr id="14342" name="TextBox 14341"/>
          <p:cNvSpPr txBox="1"/>
          <p:nvPr>
            <p:custDataLst>
              <p:tags r:id="rId9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362" name="Rectangle 1026"/>
          <p:cNvPicPr>
            <a:picLocks noGrp="1" noChangeArrowheads="1"/>
          </p:cNvPicPr>
          <p:nvPr>
            <p:ph type="title" idx="4294967295"/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19264" y="261938"/>
            <a:ext cx="8497887" cy="1408112"/>
          </a:xfrm>
          <a:noFill/>
        </p:spPr>
      </p:pic>
      <p:pic>
        <p:nvPicPr>
          <p:cNvPr id="15363" name="Picture 2056"/>
          <p:cNvPicPr>
            <a:picLocks noGrp="1" noChangeAspect="1" noChangeArrowheads="1"/>
          </p:cNvPicPr>
          <p:nvPr>
            <p:ph sz="half" idx="4294967295"/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937501" y="4810125"/>
            <a:ext cx="2466975" cy="1430338"/>
          </a:xfrm>
          <a:noFill/>
        </p:spPr>
      </p:pic>
      <p:sp>
        <p:nvSpPr>
          <p:cNvPr id="15364" name="Text Box 1028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468563" y="1503363"/>
            <a:ext cx="7467600" cy="2492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spcBef>
                <a:spcPct val="50000"/>
              </a:spcBef>
              <a:buFont typeface="Wingdings" panose="05000000000000000000" pitchFamily="2" charset="2"/>
              <a:buChar char="v"/>
            </a:pPr>
            <a:r>
              <a:rPr lang="zh-CN" altLang="zh-CN" sz="4000">
                <a:latin typeface="隶书" panose="02010509060101010101" pitchFamily="49" charset="-122"/>
                <a:ea typeface="隶书" panose="02010509060101010101" pitchFamily="49" charset="-122"/>
              </a:rPr>
              <a:t>  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汽车</a:t>
            </a:r>
            <a:r>
              <a:rPr lang="zh-CN" altLang="zh-CN" sz="4000">
                <a:latin typeface="楷体_GB2312" pitchFamily="1" charset="-122"/>
                <a:ea typeface="楷体_GB2312" pitchFamily="1" charset="-122"/>
              </a:rPr>
              <a:t>A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在</a:t>
            </a:r>
            <a:r>
              <a:rPr lang="zh-CN" altLang="zh-CN" sz="4000">
                <a:latin typeface="楷体_GB2312" pitchFamily="1" charset="-122"/>
                <a:ea typeface="楷体_GB2312" pitchFamily="1" charset="-122"/>
              </a:rPr>
              <a:t>2h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内行驶</a:t>
            </a:r>
            <a:r>
              <a:rPr lang="zh-CN" altLang="zh-CN" sz="4000">
                <a:solidFill>
                  <a:srgbClr val="FC1806"/>
                </a:solidFill>
                <a:latin typeface="楷体_GB2312" pitchFamily="1" charset="-122"/>
                <a:ea typeface="楷体_GB2312" pitchFamily="1" charset="-122"/>
              </a:rPr>
              <a:t>80km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，汽车</a:t>
            </a:r>
            <a:r>
              <a:rPr lang="zh-CN" altLang="zh-CN" sz="4000">
                <a:latin typeface="楷体_GB2312" pitchFamily="1" charset="-122"/>
                <a:ea typeface="楷体_GB2312" pitchFamily="1" charset="-122"/>
              </a:rPr>
              <a:t>B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在</a:t>
            </a:r>
            <a:r>
              <a:rPr lang="zh-CN" altLang="zh-CN" sz="4000">
                <a:latin typeface="楷体_GB2312" pitchFamily="1" charset="-122"/>
                <a:ea typeface="楷体_GB2312" pitchFamily="1" charset="-122"/>
              </a:rPr>
              <a:t>2h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内行驶</a:t>
            </a:r>
            <a:r>
              <a:rPr lang="zh-CN" altLang="zh-CN" sz="4000">
                <a:solidFill>
                  <a:srgbClr val="FC1806"/>
                </a:solidFill>
                <a:latin typeface="楷体_GB2312" pitchFamily="1" charset="-122"/>
                <a:ea typeface="楷体_GB2312" pitchFamily="1" charset="-122"/>
              </a:rPr>
              <a:t>170km</a:t>
            </a:r>
            <a:r>
              <a:rPr lang="zh-CN" altLang="en-US" sz="4000">
                <a:latin typeface="楷体_GB2312" pitchFamily="1" charset="-122"/>
                <a:ea typeface="楷体_GB2312" pitchFamily="1" charset="-122"/>
              </a:rPr>
              <a:t>，哪辆汽车运动得快？ </a:t>
            </a:r>
            <a:endParaRPr lang="zh-CN" altLang="en-US" sz="9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5365" name="Picture 2058"/>
          <p:cNvPicPr>
            <a:picLocks noGrp="1" noChangeAspect="1" noChangeArrowheads="1"/>
          </p:cNvPicPr>
          <p:nvPr>
            <p:ph sz="half" idx="4294967295"/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524001" y="4060825"/>
            <a:ext cx="6486525" cy="2471738"/>
          </a:xfrm>
          <a:noFill/>
        </p:spPr>
      </p:pic>
      <p:pic>
        <p:nvPicPr>
          <p:cNvPr id="15366" name="New picture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4071600" y="11582400"/>
            <a:ext cx="368300" cy="266700"/>
          </a:xfrm>
          <a:prstGeom prst="cube">
            <a:avLst/>
          </a:prstGeom>
        </p:spPr>
      </p:pic>
      <p:sp>
        <p:nvSpPr>
          <p:cNvPr id="15367" name="TextBox 15366"/>
          <p:cNvSpPr txBox="1"/>
          <p:nvPr>
            <p:custDataLst>
              <p:tags r:id="rId12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133600" y="533400"/>
            <a:ext cx="1219200" cy="6413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思考</a:t>
            </a:r>
            <a:endParaRPr lang="zh-CN" altLang="en-US" sz="36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387" name="Rectangle 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895600" y="1600201"/>
            <a:ext cx="53340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zh-CN" sz="2800"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2800">
                <a:latin typeface="Arial" pitchFamily="34" charset="0"/>
                <a:ea typeface="宋体" panose="02010600030101010101" pitchFamily="2" charset="-122"/>
              </a:rPr>
              <a:t>、比较运动快慢有哪些方法？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68" name="Rectangle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905001" y="3352800"/>
            <a:ext cx="8399463" cy="647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2800">
                <a:solidFill>
                  <a:srgbClr val="000099"/>
                </a:solidFill>
                <a:latin typeface="Arial" pitchFamily="34" charset="0"/>
                <a:ea typeface="宋体" panose="02010600030101010101" pitchFamily="2" charset="-122"/>
              </a:rPr>
              <a:t>若路程不相同，时间也不相同时，那如何去比较呢？</a:t>
            </a:r>
            <a:endParaRPr lang="zh-CN" altLang="en-US" sz="2800">
              <a:solidFill>
                <a:srgbClr val="000099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69" name="Rectangle 5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819400" y="4267200"/>
            <a:ext cx="7258050" cy="121264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zh-CN" sz="2800">
                <a:latin typeface="Arial" pitchFamily="34" charset="0"/>
                <a:ea typeface="宋体" panose="02010600030101010101" pitchFamily="2" charset="-122"/>
              </a:rPr>
              <a:t>  2</a:t>
            </a:r>
            <a:r>
              <a:rPr lang="zh-CN" altLang="en-US" sz="2800">
                <a:latin typeface="Arial" pitchFamily="34" charset="0"/>
                <a:ea typeface="宋体" panose="02010600030101010101" pitchFamily="2" charset="-122"/>
              </a:rPr>
              <a:t>、运动员用</a:t>
            </a:r>
            <a:r>
              <a:rPr lang="zh-CN" altLang="zh-CN" sz="2800">
                <a:latin typeface="Arial" pitchFamily="34" charset="0"/>
                <a:ea typeface="宋体" panose="02010600030101010101" pitchFamily="2" charset="-122"/>
              </a:rPr>
              <a:t>10s</a:t>
            </a:r>
            <a:r>
              <a:rPr lang="zh-CN" altLang="en-US" sz="2800">
                <a:latin typeface="Arial" pitchFamily="34" charset="0"/>
                <a:ea typeface="宋体" panose="02010600030101010101" pitchFamily="2" charset="-122"/>
              </a:rPr>
              <a:t>跑了</a:t>
            </a:r>
            <a:r>
              <a:rPr lang="zh-CN" altLang="zh-CN" sz="2800">
                <a:latin typeface="Arial" pitchFamily="34" charset="0"/>
                <a:ea typeface="宋体" panose="02010600030101010101" pitchFamily="2" charset="-122"/>
              </a:rPr>
              <a:t>100m</a:t>
            </a:r>
            <a:r>
              <a:rPr lang="zh-CN" altLang="en-US" sz="2800">
                <a:latin typeface="Arial" pitchFamily="34" charset="0"/>
                <a:ea typeface="宋体" panose="02010600030101010101" pitchFamily="2" charset="-122"/>
              </a:rPr>
              <a:t>，汽车在</a:t>
            </a:r>
            <a:r>
              <a:rPr lang="zh-CN" altLang="zh-CN" sz="2800">
                <a:latin typeface="Arial" pitchFamily="34" charset="0"/>
                <a:ea typeface="宋体" panose="02010600030101010101" pitchFamily="2" charset="-122"/>
              </a:rPr>
              <a:t>2h</a:t>
            </a:r>
            <a:r>
              <a:rPr lang="zh-CN" altLang="en-US" sz="2800">
                <a:latin typeface="Arial" pitchFamily="34" charset="0"/>
                <a:ea typeface="宋体" panose="02010600030101010101" pitchFamily="2" charset="-122"/>
              </a:rPr>
              <a:t>内行驶了</a:t>
            </a:r>
            <a:r>
              <a:rPr lang="zh-CN" altLang="zh-CN" sz="2800">
                <a:latin typeface="Arial" pitchFamily="34" charset="0"/>
                <a:ea typeface="宋体" panose="02010600030101010101" pitchFamily="2" charset="-122"/>
              </a:rPr>
              <a:t>72km</a:t>
            </a:r>
            <a:r>
              <a:rPr lang="zh-CN" altLang="en-US" sz="2800">
                <a:latin typeface="Arial" pitchFamily="34" charset="0"/>
                <a:ea typeface="宋体" panose="02010600030101010101" pitchFamily="2" charset="-122"/>
              </a:rPr>
              <a:t>，那运动员和汽车哪个快呢？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70" name="Rectangle 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819401" y="2133600"/>
            <a:ext cx="8016875" cy="946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一是看路程相同的情况下，所用时间的长短；       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二是在时间相同的情况下，看路程的大小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71" name="Text Box 7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895600" y="5715001"/>
            <a:ext cx="52578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用单位时间内的路程来比较。</a:t>
            </a:r>
            <a:endParaRPr lang="zh-CN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388" name="TextBox 16387"/>
          <p:cNvSpPr txBox="1"/>
          <p:nvPr>
            <p:custDataLst>
              <p:tags r:id="rId9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  <p:bldP spid="11270" grpId="0"/>
      <p:bldP spid="1127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098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14600" y="3048001"/>
            <a:ext cx="26670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zh-CN" altLang="zh-CN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）公式：</a:t>
            </a:r>
            <a:endParaRPr lang="zh-CN" altLang="en-US" sz="2800">
              <a:solidFill>
                <a:srgbClr val="CC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30" name="Rectangle 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048000" y="304800"/>
            <a:ext cx="3200400" cy="762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4400">
                <a:solidFill>
                  <a:srgbClr val="FF0066"/>
                </a:solidFill>
                <a:latin typeface="Times New Roman" panose="02020603050405020304" pitchFamily="18" charset="0"/>
                <a:ea typeface="方正姚体" panose="02010601030101010101" pitchFamily="2" charset="-122"/>
              </a:rPr>
              <a:t>1.</a:t>
            </a:r>
            <a:r>
              <a:rPr lang="zh-CN" altLang="en-US" sz="4400">
                <a:solidFill>
                  <a:srgbClr val="FF0066"/>
                </a:solidFill>
                <a:latin typeface="Times New Roman" panose="02020603050405020304" pitchFamily="18" charset="0"/>
                <a:ea typeface="方正姚体" panose="02010601030101010101" pitchFamily="2" charset="-122"/>
              </a:rPr>
              <a:t>速度</a:t>
            </a:r>
            <a:endParaRPr lang="zh-CN" altLang="en-US" sz="4400">
              <a:solidFill>
                <a:srgbClr val="FF0066"/>
              </a:solidFill>
              <a:latin typeface="Times New Roman" panose="02020603050405020304" pitchFamily="18" charset="0"/>
              <a:ea typeface="方正姚体" panose="02010601030101010101" pitchFamily="2" charset="-122"/>
            </a:endParaRPr>
          </a:p>
        </p:txBody>
      </p:sp>
      <p:sp>
        <p:nvSpPr>
          <p:cNvPr id="4100" name="Rectangle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267200" y="1143001"/>
            <a:ext cx="7848600" cy="18018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  <a:buClr>
                <a:srgbClr val="0000FF"/>
              </a:buClr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表示物体运动的快慢。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（物理意义）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华文中宋" panose="02010600040101010101" pitchFamily="2" charset="-122"/>
            </a:endParaRPr>
          </a:p>
          <a:p>
            <a:pPr eaLnBrk="0" hangingPunct="0">
              <a:spcBef>
                <a:spcPct val="50000"/>
              </a:spcBef>
              <a:buClr>
                <a:srgbClr val="0000FF"/>
              </a:buClr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速度等于运动物体在单位时间内通过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18" charset="0"/>
              <a:ea typeface="华文中宋" panose="02010600040101010101" pitchFamily="2" charset="-122"/>
            </a:endParaRPr>
          </a:p>
          <a:p>
            <a:pPr eaLnBrk="0" hangingPunct="0">
              <a:spcBef>
                <a:spcPct val="50000"/>
              </a:spcBef>
              <a:buClr>
                <a:srgbClr val="0000FF"/>
              </a:buClr>
              <a:buFont typeface="Wingdings" panose="05000000000000000000" pitchFamily="2" charset="2"/>
              <a:buNone/>
            </a:pP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   的路程（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路程与时间之比叫做速度</a:t>
            </a: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）。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 bwMode="auto">
          <a:xfrm>
            <a:off x="4572000" y="2667000"/>
            <a:ext cx="1524000" cy="1219200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4102" name="Object 6"/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3902075" y="3743325"/>
          <a:ext cx="623888" cy="762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9" imgW="2743200" imgH="3352800" progId="Equation.3">
                  <p:embed/>
                </p:oleObj>
              </mc:Choice>
              <mc:Fallback>
                <p:oleObj r:id="rId9" imgW="2743200" imgH="3352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902075" y="3743325"/>
                        <a:ext cx="623888" cy="762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3902076" y="4733925"/>
          <a:ext cx="650875" cy="685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12" imgW="2133600" imgH="3657600" progId="Equation.3">
                  <p:embed/>
                </p:oleObj>
              </mc:Choice>
              <mc:Fallback>
                <p:oleObj r:id="rId12" imgW="2133600" imgH="3657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902076" y="4733925"/>
                        <a:ext cx="650875" cy="685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>
            <p:custDataLst>
              <p:tags r:id="rId14"/>
            </p:custDataLst>
          </p:nvPr>
        </p:nvGraphicFramePr>
        <p:xfrm>
          <a:off x="3825875" y="5800725"/>
          <a:ext cx="623888" cy="762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5" imgW="2743200" imgH="3352800" progId="Equation.3">
                  <p:embed/>
                </p:oleObj>
              </mc:Choice>
              <mc:Fallback>
                <p:oleObj r:id="rId15" imgW="2743200" imgH="3352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825875" y="5800725"/>
                        <a:ext cx="623888" cy="762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5" name="Text Box 9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4419600" y="3733801"/>
            <a:ext cx="368935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路程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米（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106" name="Text Box 10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4343400" y="4724401"/>
            <a:ext cx="35306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时间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秒（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107" name="Text Box 11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4359276" y="5830888"/>
            <a:ext cx="4640263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速度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米每秒（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m/s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108" name="AutoShape 12"/>
          <p:cNvSpPr/>
          <p:nvPr>
            <p:custDataLst>
              <p:tags r:id="rId20"/>
            </p:custDataLst>
          </p:nvPr>
        </p:nvSpPr>
        <p:spPr bwMode="auto">
          <a:xfrm>
            <a:off x="3556000" y="3971925"/>
            <a:ext cx="152400" cy="2362200"/>
          </a:xfrm>
          <a:prstGeom prst="leftBrace">
            <a:avLst>
              <a:gd name="adj1" fmla="val 129167"/>
              <a:gd name="adj2" fmla="val 50000"/>
            </a:avLst>
          </a:prstGeom>
          <a:noFill/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109" name="Picture 13"/>
          <p:cNvPicPr>
            <a:picLocks noChangeAspect="1" noChangeArrowheads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 bwMode="auto">
          <a:xfrm>
            <a:off x="2489200" y="4733925"/>
            <a:ext cx="762000" cy="762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110" name="Text Box 14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2514601" y="1143001"/>
            <a:ext cx="268287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zh-CN" altLang="zh-CN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）定义：</a:t>
            </a:r>
            <a:endParaRPr lang="zh-CN" altLang="en-US" sz="2800">
              <a:solidFill>
                <a:srgbClr val="CC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111" name="TextBox 4110"/>
          <p:cNvSpPr txBox="1"/>
          <p:nvPr>
            <p:custDataLst>
              <p:tags r:id="rId24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200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200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200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5" grpId="0"/>
      <p:bldP spid="4106" grpId="0"/>
      <p:bldP spid="4107" grpId="0"/>
      <p:bldP spid="4108" grpId="0"/>
      <p:bldP spid="41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6" name="AutoShape 2"/>
          <p:cNvSpPr/>
          <p:nvPr>
            <p:custDataLst>
              <p:tags r:id="rId3"/>
            </p:custDataLst>
          </p:nvPr>
        </p:nvSpPr>
        <p:spPr bwMode="auto">
          <a:xfrm>
            <a:off x="2895600" y="1193800"/>
            <a:ext cx="228600" cy="1346200"/>
          </a:xfrm>
          <a:prstGeom prst="leftBrace">
            <a:avLst>
              <a:gd name="adj1" fmla="val 49074"/>
              <a:gd name="adj2" fmla="val 50000"/>
            </a:avLst>
          </a:prstGeom>
          <a:noFill/>
          <a:ln w="38100">
            <a:solidFill>
              <a:srgbClr val="8000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135314" y="952501"/>
            <a:ext cx="2579687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0000FF"/>
                </a:solidFill>
                <a:latin typeface="Arial" pitchFamily="34" charset="0"/>
                <a:ea typeface="华文中宋" panose="02010600040101010101" pitchFamily="2" charset="-122"/>
              </a:rPr>
              <a:t>国际单位：</a:t>
            </a:r>
            <a:endParaRPr lang="zh-CN" altLang="en-US" sz="2800">
              <a:solidFill>
                <a:srgbClr val="0000FF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6148" name="Text Box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124200" y="2260601"/>
            <a:ext cx="2579688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0000FF"/>
                </a:solidFill>
                <a:latin typeface="Arial" pitchFamily="34" charset="0"/>
                <a:ea typeface="华文中宋" panose="02010600040101010101" pitchFamily="2" charset="-122"/>
              </a:rPr>
              <a:t>常用单位：</a:t>
            </a:r>
            <a:endParaRPr lang="zh-CN" altLang="en-US" sz="2800">
              <a:solidFill>
                <a:srgbClr val="0000FF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  <p:graphicFrame>
        <p:nvGraphicFramePr>
          <p:cNvPr id="6149" name="Object 5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4845050" y="685800"/>
          <a:ext cx="3460750" cy="8651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7" imgW="19507200" imgH="4876800" progId="Equation.3">
                  <p:embed/>
                </p:oleObj>
              </mc:Choice>
              <mc:Fallback>
                <p:oleObj r:id="rId7" imgW="19507200" imgH="4876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845050" y="685800"/>
                        <a:ext cx="3460750" cy="8651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0" name="Rectangle 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4800601" y="1574801"/>
            <a:ext cx="3287713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i="1">
                <a:solidFill>
                  <a:srgbClr val="FF0066"/>
                </a:solidFill>
              </a:rPr>
              <a:t>读作</a:t>
            </a:r>
            <a:r>
              <a:rPr lang="zh-CN" altLang="en-US" sz="2800" i="1">
                <a:solidFill>
                  <a:srgbClr val="FF0066"/>
                </a:solidFill>
                <a:latin typeface="Arial" pitchFamily="34" charset="0"/>
              </a:rPr>
              <a:t>“</a:t>
            </a:r>
            <a:r>
              <a:rPr lang="zh-CN" altLang="en-US" sz="2800" i="1">
                <a:solidFill>
                  <a:srgbClr val="FF0066"/>
                </a:solidFill>
              </a:rPr>
              <a:t>米每秒</a:t>
            </a:r>
            <a:r>
              <a:rPr lang="zh-CN" altLang="en-US" sz="2800" i="1">
                <a:solidFill>
                  <a:srgbClr val="FF0066"/>
                </a:solidFill>
                <a:latin typeface="Arial" pitchFamily="34" charset="0"/>
              </a:rPr>
              <a:t>”</a:t>
            </a:r>
            <a:endParaRPr lang="zh-CN" altLang="en-US" sz="2800" i="1">
              <a:solidFill>
                <a:srgbClr val="FF0066"/>
              </a:solidFill>
            </a:endParaRPr>
          </a:p>
        </p:txBody>
      </p:sp>
      <p:graphicFrame>
        <p:nvGraphicFramePr>
          <p:cNvPr id="6151" name="Object 7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4789488" y="2070101"/>
          <a:ext cx="4038600" cy="828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11" imgW="23774400" imgH="4876800" progId="Equation.3">
                  <p:embed/>
                </p:oleObj>
              </mc:Choice>
              <mc:Fallback>
                <p:oleObj r:id="rId11" imgW="23774400" imgH="4876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789488" y="2070101"/>
                        <a:ext cx="4038600" cy="8286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2" name="Rectangle 8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4713289" y="2908301"/>
            <a:ext cx="4046537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i="1">
                <a:solidFill>
                  <a:srgbClr val="FF0066"/>
                </a:solidFill>
              </a:rPr>
              <a:t>读作</a:t>
            </a:r>
            <a:r>
              <a:rPr lang="zh-CN" altLang="en-US" sz="2800" i="1">
                <a:solidFill>
                  <a:srgbClr val="FF0066"/>
                </a:solidFill>
                <a:latin typeface="Arial" pitchFamily="34" charset="0"/>
              </a:rPr>
              <a:t>“</a:t>
            </a:r>
            <a:r>
              <a:rPr lang="zh-CN" altLang="en-US" sz="2800" i="1">
                <a:solidFill>
                  <a:srgbClr val="FF0066"/>
                </a:solidFill>
              </a:rPr>
              <a:t>千米每时</a:t>
            </a:r>
            <a:r>
              <a:rPr lang="zh-CN" altLang="en-US" sz="2800" i="1">
                <a:solidFill>
                  <a:srgbClr val="FF0066"/>
                </a:solidFill>
                <a:latin typeface="Arial" pitchFamily="34" charset="0"/>
              </a:rPr>
              <a:t>”</a:t>
            </a:r>
            <a:endParaRPr lang="zh-CN" altLang="en-US" sz="2800" i="1">
              <a:solidFill>
                <a:srgbClr val="FF0066"/>
              </a:solidFill>
            </a:endParaRPr>
          </a:p>
        </p:txBody>
      </p:sp>
      <p:sp>
        <p:nvSpPr>
          <p:cNvPr id="6153" name="Text Box 9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676400" y="304801"/>
            <a:ext cx="26670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zh-CN" altLang="zh-CN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</a:t>
            </a:r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）单位：</a:t>
            </a:r>
            <a:endParaRPr lang="zh-CN" altLang="en-US" sz="2800">
              <a:solidFill>
                <a:srgbClr val="CC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4" name="Text Box 10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4419600" y="3479800"/>
            <a:ext cx="4572000" cy="6413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zh-CN" altLang="zh-CN" sz="3600" i="1">
                <a:solidFill>
                  <a:srgbClr val="FF0066"/>
                </a:solidFill>
                <a:latin typeface="Times New Roman" panose="02020603050405020304" pitchFamily="18" charset="0"/>
              </a:rPr>
              <a:t>1 </a:t>
            </a:r>
            <a:r>
              <a:rPr lang="zh-CN" altLang="en-US" sz="3600" i="1">
                <a:solidFill>
                  <a:srgbClr val="FF0066"/>
                </a:solidFill>
                <a:latin typeface="Times New Roman" panose="02020603050405020304" pitchFamily="18" charset="0"/>
              </a:rPr>
              <a:t>米</a:t>
            </a:r>
            <a:r>
              <a:rPr lang="zh-CN" altLang="zh-CN" sz="3600" i="1">
                <a:solidFill>
                  <a:srgbClr val="FF0066"/>
                </a:solidFill>
                <a:latin typeface="Times New Roman" panose="02020603050405020304" pitchFamily="18" charset="0"/>
              </a:rPr>
              <a:t>/</a:t>
            </a:r>
            <a:r>
              <a:rPr lang="zh-CN" altLang="en-US" sz="3600" i="1">
                <a:solidFill>
                  <a:srgbClr val="FF0066"/>
                </a:solidFill>
                <a:latin typeface="Times New Roman" panose="02020603050405020304" pitchFamily="18" charset="0"/>
              </a:rPr>
              <a:t>秒 </a:t>
            </a:r>
            <a:r>
              <a:rPr lang="zh-CN" altLang="zh-CN" sz="3600" i="1">
                <a:solidFill>
                  <a:srgbClr val="FF0066"/>
                </a:solidFill>
                <a:latin typeface="Times New Roman" panose="02020603050405020304" pitchFamily="18" charset="0"/>
              </a:rPr>
              <a:t>= 3.6 </a:t>
            </a:r>
            <a:r>
              <a:rPr lang="zh-CN" altLang="en-US" sz="3600" i="1">
                <a:solidFill>
                  <a:srgbClr val="FF0066"/>
                </a:solidFill>
                <a:latin typeface="Times New Roman" panose="02020603050405020304" pitchFamily="18" charset="0"/>
              </a:rPr>
              <a:t>千米</a:t>
            </a:r>
            <a:r>
              <a:rPr lang="zh-CN" altLang="zh-CN" sz="3600" i="1">
                <a:solidFill>
                  <a:srgbClr val="FF0066"/>
                </a:solidFill>
                <a:latin typeface="Times New Roman" panose="02020603050405020304" pitchFamily="18" charset="0"/>
              </a:rPr>
              <a:t>/</a:t>
            </a:r>
            <a:r>
              <a:rPr lang="zh-CN" altLang="en-US" sz="3600" i="1">
                <a:solidFill>
                  <a:srgbClr val="FF0066"/>
                </a:solidFill>
                <a:latin typeface="Times New Roman" panose="02020603050405020304" pitchFamily="18" charset="0"/>
              </a:rPr>
              <a:t>时</a:t>
            </a:r>
            <a:endParaRPr lang="zh-CN" altLang="en-US" sz="3600" i="1">
              <a:solidFill>
                <a:srgbClr val="FF0066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6155" name="Object 11"/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2057400" y="4318000"/>
          <a:ext cx="8001000" cy="1443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17" imgW="52425600" imgH="9448800" progId="Equation.3">
                  <p:embed/>
                </p:oleObj>
              </mc:Choice>
              <mc:Fallback>
                <p:oleObj r:id="rId17" imgW="52425600" imgH="9448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057400" y="4318000"/>
                        <a:ext cx="8001000" cy="14430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6" name="Rectangle 12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2667000" y="3479801"/>
            <a:ext cx="196215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换算关系：</a:t>
            </a:r>
            <a:endParaRPr lang="zh-CN" altLang="en-US" sz="2800">
              <a:solidFill>
                <a:srgbClr val="CC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7" name="Text Box 13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5181600" y="6334126"/>
            <a:ext cx="58674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000099"/>
                </a:solidFill>
              </a:rPr>
              <a:t>运动物体在</a:t>
            </a:r>
            <a:r>
              <a:rPr lang="en-US" altLang="zh-CN" sz="2800">
                <a:solidFill>
                  <a:srgbClr val="000099"/>
                </a:solidFill>
              </a:rPr>
              <a:t>1</a:t>
            </a:r>
            <a:r>
              <a:rPr lang="zh-CN" altLang="en-US" sz="2800">
                <a:solidFill>
                  <a:srgbClr val="000099"/>
                </a:solidFill>
              </a:rPr>
              <a:t>秒内运动了</a:t>
            </a:r>
            <a:r>
              <a:rPr lang="en-US" altLang="zh-CN" sz="2800">
                <a:solidFill>
                  <a:srgbClr val="000099"/>
                </a:solidFill>
              </a:rPr>
              <a:t>1</a:t>
            </a:r>
            <a:r>
              <a:rPr lang="zh-CN" altLang="en-US" sz="2800">
                <a:solidFill>
                  <a:srgbClr val="000099"/>
                </a:solidFill>
              </a:rPr>
              <a:t>米的距离</a:t>
            </a:r>
            <a:endParaRPr lang="zh-CN" altLang="en-US" sz="2800">
              <a:solidFill>
                <a:srgbClr val="000099"/>
              </a:solidFill>
            </a:endParaRPr>
          </a:p>
        </p:txBody>
      </p:sp>
      <p:sp>
        <p:nvSpPr>
          <p:cNvPr id="3086" name="Text Box 31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057401" y="5791200"/>
            <a:ext cx="8380413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200">
                <a:latin typeface="Times New Roman" panose="02020603050405020304" pitchFamily="18" charset="0"/>
              </a:rPr>
              <a:t>1km/h=________       =____m/s</a:t>
            </a:r>
            <a:endParaRPr lang="zh-CN" altLang="zh-CN" sz="3200">
              <a:latin typeface="Times New Roman" panose="02020603050405020304" pitchFamily="18" charset="0"/>
            </a:endParaRPr>
          </a:p>
        </p:txBody>
      </p:sp>
      <p:sp>
        <p:nvSpPr>
          <p:cNvPr id="15" name="Text Box 13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1524000" y="6334126"/>
            <a:ext cx="45720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zh-CN" altLang="zh-CN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4</a:t>
            </a:r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m/s</a:t>
            </a:r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的物理意义：</a:t>
            </a:r>
            <a:endParaRPr lang="zh-CN" altLang="en-US" sz="2800">
              <a:solidFill>
                <a:srgbClr val="CC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8" name="TextBox 6157"/>
          <p:cNvSpPr txBox="1"/>
          <p:nvPr>
            <p:custDataLst>
              <p:tags r:id="rId23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2000"/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2000"/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2000"/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7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8" dur="2000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9" dur="2000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2000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7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6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6148" grpId="0"/>
      <p:bldP spid="6150" grpId="0"/>
      <p:bldP spid="6152" grpId="0"/>
      <p:bldP spid="6154" grpId="0"/>
      <p:bldP spid="61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5122" name="Picture 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4572000" y="1447800"/>
            <a:ext cx="2819400" cy="2255838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5123" name="Object 3"/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2590800" y="4419600"/>
          <a:ext cx="2590800" cy="1036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6" imgW="9144000" imgH="3657600" progId="Equation.3">
                  <p:embed/>
                </p:oleObj>
              </mc:Choice>
              <mc:Fallback>
                <p:oleObj r:id="rId6" imgW="9144000" imgH="3657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590800" y="4419600"/>
                        <a:ext cx="2590800" cy="10366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6629400" y="4038600"/>
          <a:ext cx="2286000" cy="1524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9" imgW="8229600" imgH="9448800" progId="Equation.3">
                  <p:embed/>
                </p:oleObj>
              </mc:Choice>
              <mc:Fallback>
                <p:oleObj r:id="rId9" imgW="8229600" imgH="9448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629400" y="4038600"/>
                        <a:ext cx="2286000" cy="1524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Line 5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 flipH="1">
            <a:off x="3886200" y="3276600"/>
            <a:ext cx="16764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6" name="Line 6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>
            <a:off x="7391400" y="3276600"/>
            <a:ext cx="6096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5" name="Rectangle 7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971801" y="990601"/>
            <a:ext cx="2836863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CC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公式的变形：</a:t>
            </a:r>
            <a:endParaRPr lang="zh-CN" altLang="en-US" sz="2800">
              <a:solidFill>
                <a:srgbClr val="CC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128" name="Rectangle 8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3429000" y="3505201"/>
            <a:ext cx="17526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  <a:buClr>
                <a:srgbClr val="0000FF"/>
              </a:buClr>
              <a:buFont typeface="Wingdings" panose="05000000000000000000" pitchFamily="2" charset="2"/>
              <a:buNone/>
            </a:pP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求路程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  <p:sp>
        <p:nvSpPr>
          <p:cNvPr id="5129" name="Rectangle 9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7696200" y="3352801"/>
            <a:ext cx="17526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  <a:buClr>
                <a:srgbClr val="0000FF"/>
              </a:buClr>
              <a:buFont typeface="Wingdings" panose="05000000000000000000" pitchFamily="2" charset="2"/>
              <a:buNone/>
            </a:pP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ea typeface="华文中宋" panose="02010600040101010101" pitchFamily="2" charset="-122"/>
              </a:rPr>
              <a:t>求时间</a:t>
            </a:r>
            <a:endParaRPr lang="zh-CN" altLang="en-US" sz="2800">
              <a:solidFill>
                <a:srgbClr val="0000FF"/>
              </a:solidFill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  <p:sp>
        <p:nvSpPr>
          <p:cNvPr id="5130" name="TextBox 5129"/>
          <p:cNvSpPr txBox="1"/>
          <p:nvPr>
            <p:custDataLst>
              <p:tags r:id="rId16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  <p:bldP spid="5126" grpId="0"/>
      <p:bldP spid="5128" grpId="0"/>
      <p:bldP spid="51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Text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506589" y="1468102"/>
            <a:ext cx="6599937" cy="954107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一些物体运动的速度（</a:t>
            </a:r>
            <a:r>
              <a:rPr lang="en-US" altLang="zh-CN" sz="2800" b="1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m/s</a:t>
            </a:r>
            <a:r>
              <a:rPr lang="zh-CN" altLang="en-US" sz="2800" b="1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）</a:t>
            </a:r>
            <a:endParaRPr lang="en-US" altLang="zh-CN" sz="2800" b="1">
              <a:solidFill>
                <a:srgbClr val="0066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/>
            <a:r>
              <a:rPr lang="zh-CN" altLang="en-US" sz="2800" b="1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它们的物理意义？</a:t>
            </a:r>
            <a:endParaRPr lang="zh-CN" altLang="en-US" sz="2800" b="1">
              <a:solidFill>
                <a:srgbClr val="0066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圆角矩形 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786680" y="2521952"/>
            <a:ext cx="8642350" cy="3311525"/>
          </a:xfrm>
          <a:prstGeom prst="roundRect">
            <a:avLst>
              <a:gd name="adj" fmla="val 2139"/>
            </a:avLst>
          </a:prstGeom>
          <a:solidFill>
            <a:srgbClr val="F3F9FA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3D8F95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/>
            <a:endParaRPr lang="en-US" altLang="zh-CN" sz="2800" b="1">
              <a:solidFill>
                <a:srgbClr val="000000"/>
              </a:solidFill>
              <a:latin typeface="T"/>
              <a:ea typeface="楷体_GB2312" pitchFamily="1" charset="-122"/>
            </a:endParaRPr>
          </a:p>
          <a:p>
            <a:pPr algn="just" eaLnBrk="1" hangingPunct="1"/>
            <a:endParaRPr lang="en-US" altLang="zh-CN" sz="2800" b="1">
              <a:solidFill>
                <a:srgbClr val="000000"/>
              </a:solidFill>
              <a:latin typeface="T"/>
              <a:ea typeface="楷体_GB2312" pitchFamily="1" charset="-122"/>
            </a:endParaRPr>
          </a:p>
        </p:txBody>
      </p:sp>
      <p:sp>
        <p:nvSpPr>
          <p:cNvPr id="5" name="Rectangle 2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963768" y="5219114"/>
            <a:ext cx="1463675" cy="61436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3070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Rectangle 26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814168" y="5219114"/>
            <a:ext cx="3149600" cy="61436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同步卫星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Rectangle 2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837730" y="5219114"/>
            <a:ext cx="1976438" cy="61436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约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1000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8" name="Rectangle 24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786680" y="5219114"/>
            <a:ext cx="2051050" cy="61436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出膛的子弹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9" name="Rectangle 23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963768" y="4498389"/>
            <a:ext cx="1463675" cy="7207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约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700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" name="Rectangle 2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814168" y="4498389"/>
            <a:ext cx="3149600" cy="7207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超音速歼击机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837730" y="4498389"/>
            <a:ext cx="1976438" cy="7207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约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250</a:t>
            </a:r>
            <a:endParaRPr lang="zh-CN" altLang="en-US" b="1" baseline="300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" name="Rectangle 20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1786680" y="4498389"/>
            <a:ext cx="2051050" cy="7207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喷气式客机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" name="Rectangle 19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8963768" y="3784014"/>
            <a:ext cx="1716087" cy="7143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可达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120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" name="Rectangle 18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5814168" y="3784014"/>
            <a:ext cx="3149600" cy="7143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上海磁悬浮列车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" name="Rectangle 17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3837730" y="3784014"/>
            <a:ext cx="1976438" cy="7143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   可达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48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" name="Rectangle 16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786680" y="3784014"/>
            <a:ext cx="2051050" cy="7143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雨燕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7" name="Rectangle 15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8963768" y="3169652"/>
            <a:ext cx="1463675" cy="6143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 约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33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" name="Rectangle 14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5814168" y="3169652"/>
            <a:ext cx="3149600" cy="6143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高速路上的小轿车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" name="Rectangle 13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3844080" y="3169652"/>
            <a:ext cx="2119313" cy="6143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      约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5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0" name="Rectangle 12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1786680" y="3169652"/>
            <a:ext cx="2051050" cy="6143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自行车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" name="Rectangle 11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8844705" y="2641014"/>
            <a:ext cx="1716088" cy="52863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约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</a:rPr>
              <a:t>1.1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2" name="Rectangle 10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5814168" y="2641014"/>
            <a:ext cx="3149600" cy="52863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      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</a:rPr>
              <a:t>步行的人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3" name="Rectangle 9"/>
          <p:cNvSpPr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3837730" y="2641014"/>
            <a:ext cx="2270125" cy="52863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约</a:t>
            </a:r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</a:rPr>
              <a:t>1.5×10</a:t>
            </a:r>
            <a:r>
              <a:rPr lang="en-US" altLang="zh-CN" b="1" baseline="30000">
                <a:solidFill>
                  <a:srgbClr val="000000"/>
                </a:solidFill>
                <a:latin typeface="Times New Roman" panose="02020603050405020304" pitchFamily="18" charset="0"/>
              </a:rPr>
              <a:t>-3</a:t>
            </a:r>
            <a:endParaRPr lang="zh-CN" altLang="en-US" b="1" baseline="300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" name="Rectangle 8"/>
          <p:cNvSpPr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1786680" y="2641014"/>
            <a:ext cx="2051050" cy="52863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</a:rPr>
              <a:t>蜗牛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5" name="Line 28"/>
          <p:cNvSpPr>
            <a:spLocks noChangeShapeType="1"/>
          </p:cNvSpPr>
          <p:nvPr>
            <p:custDataLst>
              <p:tags r:id="rId25"/>
            </p:custDataLst>
          </p:nvPr>
        </p:nvSpPr>
        <p:spPr bwMode="auto">
          <a:xfrm>
            <a:off x="1786680" y="2641014"/>
            <a:ext cx="2051050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Line 29"/>
          <p:cNvSpPr>
            <a:spLocks noChangeShapeType="1"/>
          </p:cNvSpPr>
          <p:nvPr>
            <p:custDataLst>
              <p:tags r:id="rId26"/>
            </p:custDataLst>
          </p:nvPr>
        </p:nvSpPr>
        <p:spPr bwMode="auto">
          <a:xfrm>
            <a:off x="1786680" y="3169652"/>
            <a:ext cx="8640763" cy="0"/>
          </a:xfrm>
          <a:prstGeom prst="line">
            <a:avLst/>
          </a:prstGeom>
          <a:noFill/>
          <a:ln w="19050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Line 30"/>
          <p:cNvSpPr>
            <a:spLocks noChangeShapeType="1"/>
          </p:cNvSpPr>
          <p:nvPr>
            <p:custDataLst>
              <p:tags r:id="rId27"/>
            </p:custDataLst>
          </p:nvPr>
        </p:nvSpPr>
        <p:spPr bwMode="auto">
          <a:xfrm>
            <a:off x="1786680" y="3784014"/>
            <a:ext cx="8640763" cy="0"/>
          </a:xfrm>
          <a:prstGeom prst="line">
            <a:avLst/>
          </a:prstGeom>
          <a:noFill/>
          <a:ln w="19050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Line 31"/>
          <p:cNvSpPr>
            <a:spLocks noChangeShapeType="1"/>
          </p:cNvSpPr>
          <p:nvPr>
            <p:custDataLst>
              <p:tags r:id="rId28"/>
            </p:custDataLst>
          </p:nvPr>
        </p:nvSpPr>
        <p:spPr bwMode="auto">
          <a:xfrm>
            <a:off x="1786680" y="4498389"/>
            <a:ext cx="8640763" cy="0"/>
          </a:xfrm>
          <a:prstGeom prst="line">
            <a:avLst/>
          </a:prstGeom>
          <a:noFill/>
          <a:ln w="19050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Line 32"/>
          <p:cNvSpPr>
            <a:spLocks noChangeShapeType="1"/>
          </p:cNvSpPr>
          <p:nvPr>
            <p:custDataLst>
              <p:tags r:id="rId29"/>
            </p:custDataLst>
          </p:nvPr>
        </p:nvSpPr>
        <p:spPr bwMode="auto">
          <a:xfrm>
            <a:off x="1786680" y="5219114"/>
            <a:ext cx="8640763" cy="0"/>
          </a:xfrm>
          <a:prstGeom prst="line">
            <a:avLst/>
          </a:prstGeom>
          <a:noFill/>
          <a:ln w="19050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Line 33"/>
          <p:cNvSpPr>
            <a:spLocks noChangeShapeType="1"/>
          </p:cNvSpPr>
          <p:nvPr>
            <p:custDataLst>
              <p:tags r:id="rId30"/>
            </p:custDataLst>
          </p:nvPr>
        </p:nvSpPr>
        <p:spPr bwMode="auto">
          <a:xfrm>
            <a:off x="1786680" y="5833477"/>
            <a:ext cx="2051050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Line 34"/>
          <p:cNvSpPr>
            <a:spLocks noChangeShapeType="1"/>
          </p:cNvSpPr>
          <p:nvPr>
            <p:custDataLst>
              <p:tags r:id="rId31"/>
            </p:custDataLst>
          </p:nvPr>
        </p:nvSpPr>
        <p:spPr bwMode="auto">
          <a:xfrm flipH="1">
            <a:off x="1786680" y="2641014"/>
            <a:ext cx="0" cy="528638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Line 35"/>
          <p:cNvSpPr>
            <a:spLocks noChangeShapeType="1"/>
          </p:cNvSpPr>
          <p:nvPr>
            <p:custDataLst>
              <p:tags r:id="rId32"/>
            </p:custDataLst>
          </p:nvPr>
        </p:nvSpPr>
        <p:spPr bwMode="auto">
          <a:xfrm flipH="1">
            <a:off x="3837730" y="2641014"/>
            <a:ext cx="0" cy="3192463"/>
          </a:xfrm>
          <a:prstGeom prst="line">
            <a:avLst/>
          </a:prstGeom>
          <a:noFill/>
          <a:ln w="19050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Line 36"/>
          <p:cNvSpPr>
            <a:spLocks noChangeShapeType="1"/>
          </p:cNvSpPr>
          <p:nvPr>
            <p:custDataLst>
              <p:tags r:id="rId33"/>
            </p:custDataLst>
          </p:nvPr>
        </p:nvSpPr>
        <p:spPr bwMode="auto">
          <a:xfrm flipH="1">
            <a:off x="5814168" y="2641014"/>
            <a:ext cx="0" cy="3192463"/>
          </a:xfrm>
          <a:prstGeom prst="line">
            <a:avLst/>
          </a:prstGeom>
          <a:noFill/>
          <a:ln w="19050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Line 37"/>
          <p:cNvSpPr>
            <a:spLocks noChangeShapeType="1"/>
          </p:cNvSpPr>
          <p:nvPr>
            <p:custDataLst>
              <p:tags r:id="rId34"/>
            </p:custDataLst>
          </p:nvPr>
        </p:nvSpPr>
        <p:spPr bwMode="auto">
          <a:xfrm flipH="1">
            <a:off x="8963768" y="2641014"/>
            <a:ext cx="0" cy="3192463"/>
          </a:xfrm>
          <a:prstGeom prst="line">
            <a:avLst/>
          </a:prstGeom>
          <a:noFill/>
          <a:ln w="19050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Line 38"/>
          <p:cNvSpPr>
            <a:spLocks noChangeShapeType="1"/>
          </p:cNvSpPr>
          <p:nvPr>
            <p:custDataLst>
              <p:tags r:id="rId35"/>
            </p:custDataLst>
          </p:nvPr>
        </p:nvSpPr>
        <p:spPr bwMode="auto">
          <a:xfrm flipH="1">
            <a:off x="10427443" y="2641014"/>
            <a:ext cx="0" cy="528638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Line 69"/>
          <p:cNvSpPr>
            <a:spLocks noChangeShapeType="1"/>
          </p:cNvSpPr>
          <p:nvPr>
            <p:custDataLst>
              <p:tags r:id="rId36"/>
            </p:custDataLst>
          </p:nvPr>
        </p:nvSpPr>
        <p:spPr bwMode="auto">
          <a:xfrm>
            <a:off x="3837730" y="2641014"/>
            <a:ext cx="1976438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Line 70"/>
          <p:cNvSpPr>
            <a:spLocks noChangeShapeType="1"/>
          </p:cNvSpPr>
          <p:nvPr>
            <p:custDataLst>
              <p:tags r:id="rId37"/>
            </p:custDataLst>
          </p:nvPr>
        </p:nvSpPr>
        <p:spPr bwMode="auto">
          <a:xfrm flipH="1">
            <a:off x="1786680" y="3169652"/>
            <a:ext cx="0" cy="614362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Line 71"/>
          <p:cNvSpPr>
            <a:spLocks noChangeShapeType="1"/>
          </p:cNvSpPr>
          <p:nvPr>
            <p:custDataLst>
              <p:tags r:id="rId38"/>
            </p:custDataLst>
          </p:nvPr>
        </p:nvSpPr>
        <p:spPr bwMode="auto">
          <a:xfrm>
            <a:off x="5814168" y="2641014"/>
            <a:ext cx="3149600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Line 73"/>
          <p:cNvSpPr>
            <a:spLocks noChangeShapeType="1"/>
          </p:cNvSpPr>
          <p:nvPr>
            <p:custDataLst>
              <p:tags r:id="rId39"/>
            </p:custDataLst>
          </p:nvPr>
        </p:nvSpPr>
        <p:spPr bwMode="auto">
          <a:xfrm>
            <a:off x="8963768" y="2641014"/>
            <a:ext cx="1463675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Line 76"/>
          <p:cNvSpPr>
            <a:spLocks noChangeShapeType="1"/>
          </p:cNvSpPr>
          <p:nvPr>
            <p:custDataLst>
              <p:tags r:id="rId40"/>
            </p:custDataLst>
          </p:nvPr>
        </p:nvSpPr>
        <p:spPr bwMode="auto">
          <a:xfrm flipH="1">
            <a:off x="10427443" y="3169652"/>
            <a:ext cx="0" cy="614362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Line 78"/>
          <p:cNvSpPr>
            <a:spLocks noChangeShapeType="1"/>
          </p:cNvSpPr>
          <p:nvPr>
            <p:custDataLst>
              <p:tags r:id="rId41"/>
            </p:custDataLst>
          </p:nvPr>
        </p:nvSpPr>
        <p:spPr bwMode="auto">
          <a:xfrm flipH="1">
            <a:off x="1786680" y="3784014"/>
            <a:ext cx="0" cy="714375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Line 90"/>
          <p:cNvSpPr>
            <a:spLocks noChangeShapeType="1"/>
          </p:cNvSpPr>
          <p:nvPr>
            <p:custDataLst>
              <p:tags r:id="rId42"/>
            </p:custDataLst>
          </p:nvPr>
        </p:nvSpPr>
        <p:spPr bwMode="auto">
          <a:xfrm flipH="1">
            <a:off x="10427443" y="3784014"/>
            <a:ext cx="0" cy="714375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Line 92"/>
          <p:cNvSpPr>
            <a:spLocks noChangeShapeType="1"/>
          </p:cNvSpPr>
          <p:nvPr>
            <p:custDataLst>
              <p:tags r:id="rId43"/>
            </p:custDataLst>
          </p:nvPr>
        </p:nvSpPr>
        <p:spPr bwMode="auto">
          <a:xfrm flipH="1">
            <a:off x="1786680" y="4498389"/>
            <a:ext cx="0" cy="720725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Line 104"/>
          <p:cNvSpPr>
            <a:spLocks noChangeShapeType="1"/>
          </p:cNvSpPr>
          <p:nvPr>
            <p:custDataLst>
              <p:tags r:id="rId44"/>
            </p:custDataLst>
          </p:nvPr>
        </p:nvSpPr>
        <p:spPr bwMode="auto">
          <a:xfrm flipH="1">
            <a:off x="10427443" y="4498389"/>
            <a:ext cx="0" cy="720725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Line 106"/>
          <p:cNvSpPr>
            <a:spLocks noChangeShapeType="1"/>
          </p:cNvSpPr>
          <p:nvPr>
            <p:custDataLst>
              <p:tags r:id="rId45"/>
            </p:custDataLst>
          </p:nvPr>
        </p:nvSpPr>
        <p:spPr bwMode="auto">
          <a:xfrm flipH="1">
            <a:off x="1786680" y="5219114"/>
            <a:ext cx="0" cy="614363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Line 118"/>
          <p:cNvSpPr>
            <a:spLocks noChangeShapeType="1"/>
          </p:cNvSpPr>
          <p:nvPr>
            <p:custDataLst>
              <p:tags r:id="rId46"/>
            </p:custDataLst>
          </p:nvPr>
        </p:nvSpPr>
        <p:spPr bwMode="auto">
          <a:xfrm flipH="1">
            <a:off x="10427443" y="5219114"/>
            <a:ext cx="0" cy="614363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Line 120"/>
          <p:cNvSpPr>
            <a:spLocks noChangeShapeType="1"/>
          </p:cNvSpPr>
          <p:nvPr>
            <p:custDataLst>
              <p:tags r:id="rId47"/>
            </p:custDataLst>
          </p:nvPr>
        </p:nvSpPr>
        <p:spPr bwMode="auto">
          <a:xfrm>
            <a:off x="3837730" y="5833477"/>
            <a:ext cx="1976438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Line 123"/>
          <p:cNvSpPr>
            <a:spLocks noChangeShapeType="1"/>
          </p:cNvSpPr>
          <p:nvPr>
            <p:custDataLst>
              <p:tags r:id="rId48"/>
            </p:custDataLst>
          </p:nvPr>
        </p:nvSpPr>
        <p:spPr bwMode="auto">
          <a:xfrm>
            <a:off x="5814168" y="5833477"/>
            <a:ext cx="3149600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Line 127"/>
          <p:cNvSpPr>
            <a:spLocks noChangeShapeType="1"/>
          </p:cNvSpPr>
          <p:nvPr>
            <p:custDataLst>
              <p:tags r:id="rId49"/>
            </p:custDataLst>
          </p:nvPr>
        </p:nvSpPr>
        <p:spPr bwMode="auto">
          <a:xfrm>
            <a:off x="8963768" y="5833477"/>
            <a:ext cx="1463675" cy="0"/>
          </a:xfrm>
          <a:prstGeom prst="line">
            <a:avLst/>
          </a:prstGeom>
          <a:noFill/>
          <a:ln w="28575" cap="sq">
            <a:solidFill>
              <a:srgbClr val="3D8F95"/>
            </a:solidFill>
            <a:round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TextBox 49"/>
          <p:cNvSpPr txBox="1"/>
          <p:nvPr>
            <p:custDataLst>
              <p:tags r:id="rId50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4294967295"/>
            <p:custDataLst>
              <p:tags r:id="rId4"/>
            </p:custDataLst>
          </p:nvPr>
        </p:nvSpPr>
        <p:spPr>
          <a:xfrm>
            <a:off x="1204913" y="1963738"/>
            <a:ext cx="10987087" cy="34353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1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．物理学中比较物体运动快慢的方法是（　　）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A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．比较时间的长短	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B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．比较路程的大小	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C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．相同时间比路程	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D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．运动的路程越长，速度越快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lvl="0" indent="0" defTabSz="685800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 Box 7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342744" y="1963738"/>
            <a:ext cx="759679" cy="74251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+mn-cs"/>
              </a:rPr>
              <a:t>C 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6" name="文本框 4101"/>
          <p:cNvSpPr txBox="1"/>
          <p:nvPr>
            <p:custDataLst>
              <p:tags r:id="rId6"/>
            </p:custDataLst>
          </p:nvPr>
        </p:nvSpPr>
        <p:spPr>
          <a:xfrm>
            <a:off x="886713" y="555745"/>
            <a:ext cx="2713135" cy="5847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zh-CN" altLang="en-US" sz="32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随堂练习</a:t>
            </a:r>
            <a:endParaRPr kumimoji="1" lang="zh-CN" altLang="en-US" sz="32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2" name="TextBox 11"/>
          <p:cNvSpPr txBox="1"/>
          <p:nvPr>
            <p:custDataLst>
              <p:tags r:id="rId7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4294967295"/>
            <p:custDataLst>
              <p:tags r:id="rId4"/>
            </p:custDataLst>
          </p:nvPr>
        </p:nvSpPr>
        <p:spPr>
          <a:xfrm>
            <a:off x="886713" y="1834588"/>
            <a:ext cx="10201024" cy="34353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2.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对于“速度”的理解，下列说法错误的是（　　）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A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．物体的速度越大，它运动得越快	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B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．物体的速度越大，运动的时间越短	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C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．物体的速度越大，通过一定路程用的时间越少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>
                <a:solidFill>
                  <a:schemeClr val="tx1"/>
                </a:solidFill>
                <a:cs typeface="Times New Roman" panose="02020603050405020304" pitchFamily="18" charset="0"/>
              </a:rPr>
              <a:t>D</a:t>
            </a:r>
            <a:r>
              <a:rPr lang="zh-CN" altLang="en-US" sz="3200">
                <a:solidFill>
                  <a:schemeClr val="tx1"/>
                </a:solidFill>
                <a:cs typeface="Times New Roman" panose="02020603050405020304" pitchFamily="18" charset="0"/>
              </a:rPr>
              <a:t>．物体的速度越大，路程与时间的比值就越大</a:t>
            </a: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lvl="0" indent="0" defTabSz="685800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320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 Box 7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585381" y="1834588"/>
            <a:ext cx="759679" cy="66120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+mn-cs"/>
              </a:rPr>
              <a:t>B 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12" name="TextBox 11"/>
          <p:cNvSpPr txBox="1"/>
          <p:nvPr>
            <p:custDataLst>
              <p:tags r:id="rId6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FFFFF"/>
                </a:solidFill>
              </a:defRPr>
            </a:pPr>
            <a:r>
              <a:t>为天地立心，为生民立命，为往圣继绝学，为万世开太平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524000" y="1071546"/>
            <a:ext cx="9144000" cy="35394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3.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古诗词</a:t>
            </a:r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满眼风光多闪烁，看山恰似走来迎</a:t>
            </a:r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中，诗人描述山是运动的，应以下列哪个物体作为参照物（　　）</a:t>
            </a:r>
            <a:endParaRPr lang="zh-CN" altLang="en-US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A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．河水</a:t>
            </a:r>
            <a:endParaRPr lang="en-US" altLang="zh-CN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．河岸边的树</a:t>
            </a:r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	</a:t>
            </a:r>
            <a:endParaRPr lang="en-US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．诗人乘坐的船</a:t>
            </a:r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	</a:t>
            </a:r>
            <a:endParaRPr lang="en-US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．山</a:t>
            </a:r>
            <a:endParaRPr lang="zh-CN" altLang="en-US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3831213" y="2006294"/>
            <a:ext cx="6511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chemeClr val="accent3"/>
                </a:solidFill>
              </a:rPr>
              <a:t>C</a:t>
            </a:r>
            <a:endParaRPr lang="zh-CN" altLang="en-US" sz="5400" b="1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7890" name="Picture 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3667109" y="3929067"/>
            <a:ext cx="4524375" cy="2686051"/>
          </a:xfrm>
          <a:prstGeom prst="rect">
            <a:avLst/>
          </a:prstGeom>
          <a:noFill/>
        </p:spPr>
      </p:pic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1738282" y="285728"/>
            <a:ext cx="8643998" cy="3046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4.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观察图中的烟和小旗，关于甲、乙两车相对于房子的运动情况，下列说法正确的是</a:t>
            </a:r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A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．甲、乙两车一定向左运动</a:t>
            </a:r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; </a:t>
            </a:r>
            <a:endParaRPr lang="en-US" altLang="zh-CN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．甲、乙两车一定向右运动</a:t>
            </a:r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endParaRPr lang="en-US" altLang="zh-CN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．甲车可能运动，乙车可能向右运动</a:t>
            </a:r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endParaRPr lang="en-US" altLang="zh-CN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r>
              <a:rPr lang="zh-CN" altLang="en-US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．甲车可能静止，乙车向左运动</a:t>
            </a:r>
            <a:r>
              <a:rPr lang="en-US" altLang="zh-CN" sz="3200" spc="15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en-US" altLang="zh-CN" sz="3200" spc="15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340795" y="799578"/>
            <a:ext cx="7617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chemeClr val="accent3"/>
                </a:solidFill>
              </a:rPr>
              <a:t>D</a:t>
            </a:r>
            <a:endParaRPr lang="zh-CN" altLang="en-US" sz="5400" b="1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https://d.book118.com/578013061042006027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85"/>
</p:tagLst>
</file>

<file path=ppt/tags/tag2.xml><?xml version="1.0" encoding="utf-8"?>
<p:tagLst xmlns:p="http://schemas.openxmlformats.org/presentationml/2006/main">
  <p:tag name="AS_UNIQUEID" val="1186"/>
</p:tagLst>
</file>

<file path=ppt/tags/tag3.xml><?xml version="1.0" encoding="utf-8"?>
<p:tagLst xmlns:p="http://schemas.openxmlformats.org/presentationml/2006/main">
  <p:tag name="AS_UNIQUEID" val="1187"/>
</p:tagLst>
</file>

<file path=ppt/tags/tag4.xml><?xml version="1.0" encoding="utf-8"?>
<p:tagLst xmlns:p="http://schemas.openxmlformats.org/presentationml/2006/main">
  <p:tag name="AS_UNIQUEID" val="1188"/>
</p:tagLst>
</file>

<file path=ppt/tags/tag5.xml><?xml version="1.0" encoding="utf-8"?>
<p:tagLst xmlns:p="http://schemas.openxmlformats.org/presentationml/2006/main">
  <p:tag name="AS_UNIQUEID" val="1189"/>
</p:tagLst>
</file>

<file path=ppt/tags/tag6.xml><?xml version="1.0" encoding="utf-8"?>
<p:tagLst xmlns:p="http://schemas.openxmlformats.org/presentationml/2006/main">
  <p:tag name="AS_UNIQUEID" val="1190"/>
</p:tagLst>
</file>

<file path=ppt/tags/tag7.xml><?xml version="1.0" encoding="utf-8"?>
<p:tagLst xmlns:p="http://schemas.openxmlformats.org/presentationml/2006/main">
  <p:tag name="AS_UNIQUEID" val="1191"/>
</p:tagLst>
</file>

<file path=ppt/tags/tag8.xml><?xml version="1.0" encoding="utf-8"?>
<p:tagLst xmlns:p="http://schemas.openxmlformats.org/presentationml/2006/main">
  <p:tag name="AS_UNIQUEID" val="1192"/>
</p:tagLst>
</file>

<file path=ppt/tags/tag9.xml><?xml version="1.0" encoding="utf-8"?>
<p:tagLst xmlns:p="http://schemas.openxmlformats.org/presentationml/2006/main">
  <p:tag name="AS_UNIQUEID" val="1193"/>
</p:tagLst>
</file>

<file path=ppt/tags/tag10.xml><?xml version="1.0" encoding="utf-8"?>
<p:tagLst xmlns:p="http://schemas.openxmlformats.org/presentationml/2006/main">
  <p:tag name="AS_UNIQUEID" val="1194"/>
</p:tagLst>
</file>

<file path=ppt/tags/tag11.xml><?xml version="1.0" encoding="utf-8"?>
<p:tagLst xmlns:p="http://schemas.openxmlformats.org/presentationml/2006/main">
  <p:tag name="AS_UNIQUEID" val="1195"/>
</p:tagLst>
</file>

<file path=ppt/tags/tag12.xml><?xml version="1.0" encoding="utf-8"?>
<p:tagLst xmlns:p="http://schemas.openxmlformats.org/presentationml/2006/main">
  <p:tag name="AS_UNIQUEID" val="1196"/>
</p:tagLst>
</file>

<file path=ppt/tags/tag13.xml><?xml version="1.0" encoding="utf-8"?>
<p:tagLst xmlns:p="http://schemas.openxmlformats.org/presentationml/2006/main">
  <p:tag name="AS_UNIQUEID" val="1197"/>
</p:tagLst>
</file>

<file path=ppt/tags/tag14.xml><?xml version="1.0" encoding="utf-8"?>
<p:tagLst xmlns:p="http://schemas.openxmlformats.org/presentationml/2006/main">
  <p:tag name="AS_UNIQUEID" val="1198"/>
</p:tagLst>
</file>

<file path=ppt/tags/tag15.xml><?xml version="1.0" encoding="utf-8"?>
<p:tagLst xmlns:p="http://schemas.openxmlformats.org/presentationml/2006/main">
  <p:tag name="AS_UNIQUEID" val="1199"/>
</p:tagLst>
</file>

<file path=ppt/tags/tag16.xml><?xml version="1.0" encoding="utf-8"?>
<p:tagLst xmlns:p="http://schemas.openxmlformats.org/presentationml/2006/main">
  <p:tag name="AS_UNIQUEID" val="1200"/>
</p:tagLst>
</file>

<file path=ppt/tags/tag17.xml><?xml version="1.0" encoding="utf-8"?>
<p:tagLst xmlns:p="http://schemas.openxmlformats.org/presentationml/2006/main">
  <p:tag name="AS_UNIQUEID" val="1201"/>
</p:tagLst>
</file>

<file path=ppt/tags/tag18.xml><?xml version="1.0" encoding="utf-8"?>
<p:tagLst xmlns:p="http://schemas.openxmlformats.org/presentationml/2006/main">
  <p:tag name="AS_UNIQUEID" val="1202"/>
</p:tagLst>
</file>

<file path=ppt/tags/tag19.xml><?xml version="1.0" encoding="utf-8"?>
<p:tagLst xmlns:p="http://schemas.openxmlformats.org/presentationml/2006/main">
  <p:tag name="AS_UNIQUEID" val="1203"/>
</p:tagLst>
</file>

<file path=ppt/tags/tag20.xml><?xml version="1.0" encoding="utf-8"?>
<p:tagLst xmlns:p="http://schemas.openxmlformats.org/presentationml/2006/main">
  <p:tag name="AS_UNIQUEID" val="1204"/>
</p:tagLst>
</file>

<file path=ppt/tags/tag21.xml><?xml version="1.0" encoding="utf-8"?>
<p:tagLst xmlns:p="http://schemas.openxmlformats.org/presentationml/2006/main">
  <p:tag name="AS_UNIQUEID" val="1205"/>
</p:tagLst>
</file>

<file path=ppt/tags/tag22.xml><?xml version="1.0" encoding="utf-8"?>
<p:tagLst xmlns:p="http://schemas.openxmlformats.org/presentationml/2006/main">
  <p:tag name="AS_UNIQUEID" val="1206"/>
</p:tagLst>
</file>

<file path=ppt/tags/tag23.xml><?xml version="1.0" encoding="utf-8"?>
<p:tagLst xmlns:p="http://schemas.openxmlformats.org/presentationml/2006/main">
  <p:tag name="AS_UNIQUEID" val="1207"/>
</p:tagLst>
</file>

<file path=ppt/tags/tag24.xml><?xml version="1.0" encoding="utf-8"?>
<p:tagLst xmlns:p="http://schemas.openxmlformats.org/presentationml/2006/main">
  <p:tag name="AS_UNIQUEID" val="1208"/>
</p:tagLst>
</file>

<file path=ppt/tags/tag25.xml><?xml version="1.0" encoding="utf-8"?>
<p:tagLst xmlns:p="http://schemas.openxmlformats.org/presentationml/2006/main">
  <p:tag name="AS_UNIQUEID" val="1209"/>
</p:tagLst>
</file>

<file path=ppt/tags/tag26.xml><?xml version="1.0" encoding="utf-8"?>
<p:tagLst xmlns:p="http://schemas.openxmlformats.org/presentationml/2006/main">
  <p:tag name="AS_UNIQUEID" val="1210"/>
</p:tagLst>
</file>

<file path=ppt/tags/tag27.xml><?xml version="1.0" encoding="utf-8"?>
<p:tagLst xmlns:p="http://schemas.openxmlformats.org/presentationml/2006/main">
  <p:tag name="AS_UNIQUEID" val="1211"/>
</p:tagLst>
</file>

<file path=ppt/tags/tag28.xml><?xml version="1.0" encoding="utf-8"?>
<p:tagLst xmlns:p="http://schemas.openxmlformats.org/presentationml/2006/main">
  <p:tag name="AS_UNIQUEID" val="1212"/>
</p:tagLst>
</file>

<file path=ppt/tags/tag29.xml><?xml version="1.0" encoding="utf-8"?>
<p:tagLst xmlns:p="http://schemas.openxmlformats.org/presentationml/2006/main">
  <p:tag name="AS_UNIQUEID" val="1213"/>
</p:tagLst>
</file>

<file path=ppt/tags/tag30.xml><?xml version="1.0" encoding="utf-8"?>
<p:tagLst xmlns:p="http://schemas.openxmlformats.org/presentationml/2006/main">
  <p:tag name="AS_UNIQUEID" val="1214"/>
</p:tagLst>
</file>

<file path=ppt/tags/tag31.xml><?xml version="1.0" encoding="utf-8"?>
<p:tagLst xmlns:p="http://schemas.openxmlformats.org/presentationml/2006/main">
  <p:tag name="AS_UNIQUEID" val="1215"/>
</p:tagLst>
</file>

<file path=ppt/tags/tag32.xml><?xml version="1.0" encoding="utf-8"?>
<p:tagLst xmlns:p="http://schemas.openxmlformats.org/presentationml/2006/main">
  <p:tag name="AS_UNIQUEID" val="1216"/>
</p:tagLst>
</file>

<file path=ppt/tags/tag33.xml><?xml version="1.0" encoding="utf-8"?>
<p:tagLst xmlns:p="http://schemas.openxmlformats.org/presentationml/2006/main">
  <p:tag name="AS_UNIQUEID" val="1217"/>
</p:tagLst>
</file>

<file path=ppt/tags/tag34.xml><?xml version="1.0" encoding="utf-8"?>
<p:tagLst xmlns:p="http://schemas.openxmlformats.org/presentationml/2006/main">
  <p:tag name="AS_UNIQUEID" val="1218"/>
</p:tagLst>
</file>

<file path=ppt/tags/tag35.xml><?xml version="1.0" encoding="utf-8"?>
<p:tagLst xmlns:p="http://schemas.openxmlformats.org/presentationml/2006/main">
  <p:tag name="AS_UNIQUEID" val="1219"/>
</p:tagLst>
</file>

<file path=ppt/tags/tag36.xml><?xml version="1.0" encoding="utf-8"?>
<p:tagLst xmlns:p="http://schemas.openxmlformats.org/presentationml/2006/main">
  <p:tag name="AS_UNIQUEID" val="1220"/>
</p:tagLst>
</file>

<file path=ppt/tags/tag37.xml><?xml version="1.0" encoding="utf-8"?>
<p:tagLst xmlns:p="http://schemas.openxmlformats.org/presentationml/2006/main">
  <p:tag name="AS_UNIQUEID" val="1221"/>
</p:tagLst>
</file>

<file path=ppt/tags/tag38.xml><?xml version="1.0" encoding="utf-8"?>
<p:tagLst xmlns:p="http://schemas.openxmlformats.org/presentationml/2006/main">
  <p:tag name="AS_UNIQUEID" val="1222"/>
</p:tagLst>
</file>

<file path=ppt/tags/tag39.xml><?xml version="1.0" encoding="utf-8"?>
<p:tagLst xmlns:p="http://schemas.openxmlformats.org/presentationml/2006/main">
  <p:tag name="AS_UNIQUEID" val="1223"/>
</p:tagLst>
</file>

<file path=ppt/tags/tag40.xml><?xml version="1.0" encoding="utf-8"?>
<p:tagLst xmlns:p="http://schemas.openxmlformats.org/presentationml/2006/main">
  <p:tag name="AS_UNIQUEID" val="1224"/>
</p:tagLst>
</file>

<file path=ppt/tags/tag41.xml><?xml version="1.0" encoding="utf-8"?>
<p:tagLst xmlns:p="http://schemas.openxmlformats.org/presentationml/2006/main">
  <p:tag name="AS_UNIQUEID" val="1225"/>
</p:tagLst>
</file>

<file path=ppt/tags/tag42.xml><?xml version="1.0" encoding="utf-8"?>
<p:tagLst xmlns:p="http://schemas.openxmlformats.org/presentationml/2006/main">
  <p:tag name="AS_UNIQUEID" val="1226"/>
</p:tagLst>
</file>

<file path=ppt/tags/tag43.xml><?xml version="1.0" encoding="utf-8"?>
<p:tagLst xmlns:p="http://schemas.openxmlformats.org/presentationml/2006/main">
  <p:tag name="AS_UNIQUEID" val="1227"/>
</p:tagLst>
</file>

<file path=ppt/tags/tag44.xml><?xml version="1.0" encoding="utf-8"?>
<p:tagLst xmlns:p="http://schemas.openxmlformats.org/presentationml/2006/main">
  <p:tag name="AS_UNIQUEID" val="1228"/>
</p:tagLst>
</file>

<file path=ppt/tags/tag45.xml><?xml version="1.0" encoding="utf-8"?>
<p:tagLst xmlns:p="http://schemas.openxmlformats.org/presentationml/2006/main">
  <p:tag name="AS_UNIQUEID" val="1229"/>
</p:tagLst>
</file>

<file path=ppt/tags/tag46.xml><?xml version="1.0" encoding="utf-8"?>
<p:tagLst xmlns:p="http://schemas.openxmlformats.org/presentationml/2006/main">
  <p:tag name="AS_UNIQUEID" val="1230"/>
</p:tagLst>
</file>

<file path=ppt/tags/tag47.xml><?xml version="1.0" encoding="utf-8"?>
<p:tagLst xmlns:p="http://schemas.openxmlformats.org/presentationml/2006/main">
  <p:tag name="AS_UNIQUEID" val="1231"/>
</p:tagLst>
</file>

<file path=ppt/tags/tag48.xml><?xml version="1.0" encoding="utf-8"?>
<p:tagLst xmlns:p="http://schemas.openxmlformats.org/presentationml/2006/main">
  <p:tag name="AS_UNIQUEID" val="1232"/>
</p:tagLst>
</file>

<file path=ppt/tags/tag49.xml><?xml version="1.0" encoding="utf-8"?>
<p:tagLst xmlns:p="http://schemas.openxmlformats.org/presentationml/2006/main">
  <p:tag name="AS_UNIQUEID" val="1233"/>
</p:tagLst>
</file>

<file path=ppt/tags/tag50.xml><?xml version="1.0" encoding="utf-8"?>
<p:tagLst xmlns:p="http://schemas.openxmlformats.org/presentationml/2006/main">
  <p:tag name="AS_UNIQUEID" val="1234"/>
</p:tagLst>
</file>

<file path=ppt/tags/tag51.xml><?xml version="1.0" encoding="utf-8"?>
<p:tagLst xmlns:p="http://schemas.openxmlformats.org/presentationml/2006/main">
  <p:tag name="AS_UNIQUEID" val="1235"/>
</p:tagLst>
</file>

<file path=ppt/tags/tag52.xml><?xml version="1.0" encoding="utf-8"?>
<p:tagLst xmlns:p="http://schemas.openxmlformats.org/presentationml/2006/main">
  <p:tag name="AS_UNIQUEID" val="1236"/>
</p:tagLst>
</file>

<file path=ppt/tags/tag53.xml><?xml version="1.0" encoding="utf-8"?>
<p:tagLst xmlns:p="http://schemas.openxmlformats.org/presentationml/2006/main">
  <p:tag name="AS_UNIQUEID" val="1237"/>
</p:tagLst>
</file>

<file path=ppt/tags/tag54.xml><?xml version="1.0" encoding="utf-8"?>
<p:tagLst xmlns:p="http://schemas.openxmlformats.org/presentationml/2006/main">
  <p:tag name="AS_UNIQUEID" val="1238"/>
</p:tagLst>
</file>

<file path=ppt/tags/tag55.xml><?xml version="1.0" encoding="utf-8"?>
<p:tagLst xmlns:p="http://schemas.openxmlformats.org/presentationml/2006/main">
  <p:tag name="AS_UNIQUEID" val="1239"/>
</p:tagLst>
</file>

<file path=ppt/tags/tag56.xml><?xml version="1.0" encoding="utf-8"?>
<p:tagLst xmlns:p="http://schemas.openxmlformats.org/presentationml/2006/main">
  <p:tag name="AS_UNIQUEID" val="1240"/>
</p:tagLst>
</file>

<file path=ppt/tags/tag57.xml><?xml version="1.0" encoding="utf-8"?>
<p:tagLst xmlns:p="http://schemas.openxmlformats.org/presentationml/2006/main">
  <p:tag name="AS_UNIQUEID" val="1241"/>
</p:tagLst>
</file>

<file path=ppt/tags/tag58.xml><?xml version="1.0" encoding="utf-8"?>
<p:tagLst xmlns:p="http://schemas.openxmlformats.org/presentationml/2006/main">
  <p:tag name="AS_UNIQUEID" val="1242"/>
</p:tagLst>
</file>

<file path=ppt/tags/tag59.xml><?xml version="1.0" encoding="utf-8"?>
<p:tagLst xmlns:p="http://schemas.openxmlformats.org/presentationml/2006/main">
  <p:tag name="AS_UNIQUEID" val="1243"/>
</p:tagLst>
</file>

<file path=ppt/tags/tag60.xml><?xml version="1.0" encoding="utf-8"?>
<p:tagLst xmlns:p="http://schemas.openxmlformats.org/presentationml/2006/main">
  <p:tag name="AS_UNIQUEID" val="1244"/>
</p:tagLst>
</file>

<file path=ppt/tags/tag61.xml><?xml version="1.0" encoding="utf-8"?>
<p:tagLst xmlns:p="http://schemas.openxmlformats.org/presentationml/2006/main">
  <p:tag name="AS_UNIQUEID" val="1245"/>
</p:tagLst>
</file>

<file path=ppt/tags/tag62.xml><?xml version="1.0" encoding="utf-8"?>
<p:tagLst xmlns:p="http://schemas.openxmlformats.org/presentationml/2006/main">
  <p:tag name="AS_UNIQUEID" val="1246"/>
</p:tagLst>
</file>

<file path=ppt/tags/tag63.xml><?xml version="1.0" encoding="utf-8"?>
<p:tagLst xmlns:p="http://schemas.openxmlformats.org/presentationml/2006/main">
  <p:tag name="AS_UNIQUEID" val="1247"/>
</p:tagLst>
</file>

<file path=ppt/tags/tag64.xml><?xml version="1.0" encoding="utf-8"?>
<p:tagLst xmlns:p="http://schemas.openxmlformats.org/presentationml/2006/main">
  <p:tag name="AS_UNIQUEID" val="1248"/>
</p:tagLst>
</file>

<file path=ppt/tags/tag65.xml><?xml version="1.0" encoding="utf-8"?>
<p:tagLst xmlns:p="http://schemas.openxmlformats.org/presentationml/2006/main">
  <p:tag name="AS_UNIQUEID" val="1249"/>
</p:tagLst>
</file>

<file path=ppt/tags/tag66.xml><?xml version="1.0" encoding="utf-8"?>
<p:tagLst xmlns:p="http://schemas.openxmlformats.org/presentationml/2006/main">
  <p:tag name="AS_UNIQUEID" val="1250"/>
</p:tagLst>
</file>

<file path=ppt/tags/tag67.xml><?xml version="1.0" encoding="utf-8"?>
<p:tagLst xmlns:p="http://schemas.openxmlformats.org/presentationml/2006/main">
  <p:tag name="AS_UNIQUEID" val="1251"/>
</p:tagLst>
</file>

<file path=ppt/tags/tag68.xml><?xml version="1.0" encoding="utf-8"?>
<p:tagLst xmlns:p="http://schemas.openxmlformats.org/presentationml/2006/main">
  <p:tag name="AS_UNIQUEID" val="1252"/>
</p:tagLst>
</file>

<file path=ppt/tags/tag69.xml><?xml version="1.0" encoding="utf-8"?>
<p:tagLst xmlns:p="http://schemas.openxmlformats.org/presentationml/2006/main">
  <p:tag name="AS_UNIQUEID" val="1253"/>
</p:tagLst>
</file>

<file path=ppt/tags/tag70.xml><?xml version="1.0" encoding="utf-8"?>
<p:tagLst xmlns:p="http://schemas.openxmlformats.org/presentationml/2006/main">
  <p:tag name="AS_UNIQUEID" val="1254"/>
</p:tagLst>
</file>

<file path=ppt/tags/tag71.xml><?xml version="1.0" encoding="utf-8"?>
<p:tagLst xmlns:p="http://schemas.openxmlformats.org/presentationml/2006/main">
  <p:tag name="AS_UNIQUEID" val="1255"/>
</p:tagLst>
</file>

<file path=ppt/tags/tag72.xml><?xml version="1.0" encoding="utf-8"?>
<p:tagLst xmlns:p="http://schemas.openxmlformats.org/presentationml/2006/main">
  <p:tag name="AS_UNIQUEID" val="1256"/>
</p:tagLst>
</file>

<file path=ppt/tags/tag73.xml><?xml version="1.0" encoding="utf-8"?>
<p:tagLst xmlns:p="http://schemas.openxmlformats.org/presentationml/2006/main">
  <p:tag name="AS_UNIQUEID" val="1257"/>
</p:tagLst>
</file>

<file path=ppt/tags/tag74.xml><?xml version="1.0" encoding="utf-8"?>
<p:tagLst xmlns:p="http://schemas.openxmlformats.org/presentationml/2006/main">
  <p:tag name="AS_UNIQUEID" val="1258"/>
</p:tagLst>
</file>

<file path=ppt/tags/tag75.xml><?xml version="1.0" encoding="utf-8"?>
<p:tagLst xmlns:p="http://schemas.openxmlformats.org/presentationml/2006/main">
  <p:tag name="AS_UNIQUEID" val="1259"/>
</p:tagLst>
</file>

<file path=ppt/tags/tag76.xml><?xml version="1.0" encoding="utf-8"?>
<p:tagLst xmlns:p="http://schemas.openxmlformats.org/presentationml/2006/main">
  <p:tag name="AS_UNIQUEID" val="1158"/>
</p:tagLst>
</file>

<file path=ppt/tags/tag77.xml><?xml version="1.0" encoding="utf-8"?>
<p:tagLst xmlns:p="http://schemas.openxmlformats.org/presentationml/2006/main">
  <p:tag name="AS_UNIQUEID" val="88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887"/>
</p:tagLst>
</file>

<file path=ppt/tags/tag79.xml><?xml version="1.0" encoding="utf-8"?>
<p:tagLst xmlns:p="http://schemas.openxmlformats.org/presentationml/2006/main">
  <p:tag name="AS_UNIQUEID" val="888"/>
</p:tagLst>
</file>

<file path=ppt/tags/tag80.xml><?xml version="1.0" encoding="utf-8"?>
<p:tagLst xmlns:p="http://schemas.openxmlformats.org/presentationml/2006/main">
  <p:tag name="AS_UNIQUEID" val="88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89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89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1159"/>
</p:tagLst>
</file>

<file path=ppt/tags/tag84.xml><?xml version="1.0" encoding="utf-8"?>
<p:tagLst xmlns:p="http://schemas.openxmlformats.org/presentationml/2006/main">
  <p:tag name="AS_UNIQUEID" val="8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8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8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RGE_SHAPE" val="1"/>
  <p:tag name="KSO_WM_UNIT_LAYERLEVEL" val="1"/>
</p:tagLst>
</file>

<file path=ppt/tags/tag87.xml><?xml version="1.0" encoding="utf-8"?>
<p:tagLst xmlns:p="http://schemas.openxmlformats.org/presentationml/2006/main">
  <p:tag name="AS_UNIQUEID" val="896"/>
</p:tagLst>
</file>

<file path=ppt/tags/tag88.xml><?xml version="1.0" encoding="utf-8"?>
<p:tagLst xmlns:p="http://schemas.openxmlformats.org/presentationml/2006/main">
  <p:tag name="AS_UNIQUEID" val="897"/>
</p:tagLst>
</file>

<file path=ppt/tags/tag89.xml><?xml version="1.0" encoding="utf-8"?>
<p:tagLst xmlns:p="http://schemas.openxmlformats.org/presentationml/2006/main">
  <p:tag name="AS_UNIQUEID" val="8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0.xml><?xml version="1.0" encoding="utf-8"?>
<p:tagLst xmlns:p="http://schemas.openxmlformats.org/presentationml/2006/main">
  <p:tag name="AS_UNIQUEID" val="8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1.xml><?xml version="1.0" encoding="utf-8"?>
<p:tagLst xmlns:p="http://schemas.openxmlformats.org/presentationml/2006/main">
  <p:tag name="AS_UNIQUEID" val="9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2.xml><?xml version="1.0" encoding="utf-8"?>
<p:tagLst xmlns:p="http://schemas.openxmlformats.org/presentationml/2006/main">
  <p:tag name="AS_UNIQUEID" val="1160"/>
</p:tagLst>
</file>

<file path=ppt/tags/tag93.xml><?xml version="1.0" encoding="utf-8"?>
<p:tagLst xmlns:p="http://schemas.openxmlformats.org/presentationml/2006/main">
  <p:tag name="AS_UNIQUEID" val="9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903"/>
</p:tagLst>
</file>

<file path=ppt/tags/tag95.xml><?xml version="1.0" encoding="utf-8"?>
<p:tagLst xmlns:p="http://schemas.openxmlformats.org/presentationml/2006/main">
  <p:tag name="AS_UNIQUEID" val="904"/>
</p:tagLst>
</file>

<file path=ppt/tags/tag96.xml><?xml version="1.0" encoding="utf-8"?>
<p:tagLst xmlns:p="http://schemas.openxmlformats.org/presentationml/2006/main">
  <p:tag name="AS_UNIQUEID" val="9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7.xml><?xml version="1.0" encoding="utf-8"?>
<p:tagLst xmlns:p="http://schemas.openxmlformats.org/presentationml/2006/main">
  <p:tag name="AS_UNIQUEID" val="9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8.xml><?xml version="1.0" encoding="utf-8"?>
<p:tagLst xmlns:p="http://schemas.openxmlformats.org/presentationml/2006/main">
  <p:tag name="AS_UNIQUEID" val="9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9.xml><?xml version="1.0" encoding="utf-8"?>
<p:tagLst xmlns:p="http://schemas.openxmlformats.org/presentationml/2006/main">
  <p:tag name="AS_UNIQUEID" val="1161"/>
</p:tagLst>
</file>

<file path=ppt/tags/tag100.xml><?xml version="1.0" encoding="utf-8"?>
<p:tagLst xmlns:p="http://schemas.openxmlformats.org/presentationml/2006/main">
  <p:tag name="AS_UNIQUEID" val="9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9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2.xml><?xml version="1.0" encoding="utf-8"?>
<p:tagLst xmlns:p="http://schemas.openxmlformats.org/presentationml/2006/main">
  <p:tag name="AS_UNIQUEID" val="9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RGE_SHAPE" val="1"/>
  <p:tag name="KSO_WM_UNIT_LAYERLEVEL" val="1"/>
</p:tagLst>
</file>

<file path=ppt/tags/tag103.xml><?xml version="1.0" encoding="utf-8"?>
<p:tagLst xmlns:p="http://schemas.openxmlformats.org/presentationml/2006/main">
  <p:tag name="AS_UNIQUEID" val="912"/>
</p:tagLst>
</file>

<file path=ppt/tags/tag104.xml><?xml version="1.0" encoding="utf-8"?>
<p:tagLst xmlns:p="http://schemas.openxmlformats.org/presentationml/2006/main">
  <p:tag name="AS_UNIQUEID" val="913"/>
</p:tagLst>
</file>

<file path=ppt/tags/tag105.xml><?xml version="1.0" encoding="utf-8"?>
<p:tagLst xmlns:p="http://schemas.openxmlformats.org/presentationml/2006/main">
  <p:tag name="AS_UNIQUEID" val="914"/>
</p:tagLst>
</file>

<file path=ppt/tags/tag106.xml><?xml version="1.0" encoding="utf-8"?>
<p:tagLst xmlns:p="http://schemas.openxmlformats.org/presentationml/2006/main">
  <p:tag name="AS_UNIQUEID" val="9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7.xml><?xml version="1.0" encoding="utf-8"?>
<p:tagLst xmlns:p="http://schemas.openxmlformats.org/presentationml/2006/main">
  <p:tag name="AS_UNIQUEID" val="9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AS_UNIQUEID" val="9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AS_UNIQUEID" val="1162"/>
</p:tagLst>
</file>

<file path=ppt/tags/tag110.xml><?xml version="1.0" encoding="utf-8"?>
<p:tagLst xmlns:p="http://schemas.openxmlformats.org/presentationml/2006/main">
  <p:tag name="AS_UNIQUEID" val="9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1.xml><?xml version="1.0" encoding="utf-8"?>
<p:tagLst xmlns:p="http://schemas.openxmlformats.org/presentationml/2006/main">
  <p:tag name="AS_UNIQUEID" val="9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2.xml><?xml version="1.0" encoding="utf-8"?>
<p:tagLst xmlns:p="http://schemas.openxmlformats.org/presentationml/2006/main">
  <p:tag name="AS_UNIQUEID" val="9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RGE_SHAPE" val="1"/>
  <p:tag name="KSO_WM_UNIT_LAYERLEVEL" val="1"/>
</p:tagLst>
</file>

<file path=ppt/tags/tag113.xml><?xml version="1.0" encoding="utf-8"?>
<p:tagLst xmlns:p="http://schemas.openxmlformats.org/presentationml/2006/main">
  <p:tag name="AS_UNIQUEID" val="922"/>
</p:tagLst>
</file>

<file path=ppt/tags/tag114.xml><?xml version="1.0" encoding="utf-8"?>
<p:tagLst xmlns:p="http://schemas.openxmlformats.org/presentationml/2006/main">
  <p:tag name="AS_UNIQUEID" val="923"/>
</p:tagLst>
</file>

<file path=ppt/tags/tag115.xml><?xml version="1.0" encoding="utf-8"?>
<p:tagLst xmlns:p="http://schemas.openxmlformats.org/presentationml/2006/main">
  <p:tag name="AS_UNIQUEID" val="924"/>
</p:tagLst>
</file>

<file path=ppt/tags/tag116.xml><?xml version="1.0" encoding="utf-8"?>
<p:tagLst xmlns:p="http://schemas.openxmlformats.org/presentationml/2006/main">
  <p:tag name="AS_UNIQUEID" val="925"/>
</p:tagLst>
</file>

<file path=ppt/tags/tag117.xml><?xml version="1.0" encoding="utf-8"?>
<p:tagLst xmlns:p="http://schemas.openxmlformats.org/presentationml/2006/main">
  <p:tag name="AS_UNIQUEID" val="926"/>
</p:tagLst>
</file>

<file path=ppt/tags/tag118.xml><?xml version="1.0" encoding="utf-8"?>
<p:tagLst xmlns:p="http://schemas.openxmlformats.org/presentationml/2006/main">
  <p:tag name="AS_UNIQUEID" val="9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AS_UNIQUEID" val="9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AS_UNIQUEID" val="9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AS_UNIQUEID" val="1163"/>
</p:tagLst>
</file>

<file path=ppt/tags/tag122.xml><?xml version="1.0" encoding="utf-8"?>
<p:tagLst xmlns:p="http://schemas.openxmlformats.org/presentationml/2006/main">
  <p:tag name="AS_UNIQUEID" val="9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3.xml><?xml version="1.0" encoding="utf-8"?>
<p:tagLst xmlns:p="http://schemas.openxmlformats.org/presentationml/2006/main">
  <p:tag name="AS_UNIQUEID" val="9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4.xml><?xml version="1.0" encoding="utf-8"?>
<p:tagLst xmlns:p="http://schemas.openxmlformats.org/presentationml/2006/main">
  <p:tag name="AS_UNIQUEID" val="9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5.xml><?xml version="1.0" encoding="utf-8"?>
<p:tagLst xmlns:p="http://schemas.openxmlformats.org/presentationml/2006/main">
  <p:tag name="AS_UNIQUEID" val="934"/>
</p:tagLst>
</file>

<file path=ppt/tags/tag126.xml><?xml version="1.0" encoding="utf-8"?>
<p:tagLst xmlns:p="http://schemas.openxmlformats.org/presentationml/2006/main">
  <p:tag name="AS_UNIQUEID" val="9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AS_UNIQUEID" val="9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AS_UNIQUEID" val="9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AS_UNIQUEID" val="1164"/>
</p:tagLst>
</file>

<file path=ppt/tags/tag130.xml><?xml version="1.0" encoding="utf-8"?>
<p:tagLst xmlns:p="http://schemas.openxmlformats.org/presentationml/2006/main">
  <p:tag name="AS_UNIQUEID" val="9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1.xml><?xml version="1.0" encoding="utf-8"?>
<p:tagLst xmlns:p="http://schemas.openxmlformats.org/presentationml/2006/main">
  <p:tag name="AS_UNIQUEID" val="9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AS_UNIQUEID" val="9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AS_UNIQUEID" val="1165"/>
</p:tagLst>
</file>

<file path=ppt/tags/tag134.xml><?xml version="1.0" encoding="utf-8"?>
<p:tagLst xmlns:p="http://schemas.openxmlformats.org/presentationml/2006/main">
  <p:tag name="AS_UNIQUEID" val="9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5.xml><?xml version="1.0" encoding="utf-8"?>
<p:tagLst xmlns:p="http://schemas.openxmlformats.org/presentationml/2006/main">
  <p:tag name="AS_UNIQUEID" val="9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AS_UNIQUEID" val="9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RGE_SHAPE" val="1"/>
  <p:tag name="KSO_WM_UNIT_LAYERLEVEL" val="1"/>
</p:tagLst>
</file>

<file path=ppt/tags/tag137.xml><?xml version="1.0" encoding="utf-8"?>
<p:tagLst xmlns:p="http://schemas.openxmlformats.org/presentationml/2006/main">
  <p:tag name="AS_UNIQUEID" val="946"/>
</p:tagLst>
</file>

<file path=ppt/tags/tag138.xml><?xml version="1.0" encoding="utf-8"?>
<p:tagLst xmlns:p="http://schemas.openxmlformats.org/presentationml/2006/main">
  <p:tag name="AS_UNIQUEID" val="947"/>
</p:tagLst>
</file>

<file path=ppt/tags/tag139.xml><?xml version="1.0" encoding="utf-8"?>
<p:tagLst xmlns:p="http://schemas.openxmlformats.org/presentationml/2006/main">
  <p:tag name="AS_UNIQUEID" val="948"/>
</p:tagLst>
</file>

<file path=ppt/tags/tag140.xml><?xml version="1.0" encoding="utf-8"?>
<p:tagLst xmlns:p="http://schemas.openxmlformats.org/presentationml/2006/main">
  <p:tag name="AS_UNIQUEID" val="9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AS_UNIQUEID" val="9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AS_UNIQUEID" val="9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3.xml><?xml version="1.0" encoding="utf-8"?>
<p:tagLst xmlns:p="http://schemas.openxmlformats.org/presentationml/2006/main">
  <p:tag name="AS_UNIQUEID" val="1166"/>
</p:tagLst>
</file>

<file path=ppt/tags/tag144.xml><?xml version="1.0" encoding="utf-8"?>
<p:tagLst xmlns:p="http://schemas.openxmlformats.org/presentationml/2006/main">
  <p:tag name="AS_UNIQUEID" val="9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AS_UNIQUEID" val="9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AS_UNIQUEID" val="9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AS_UNIQUEID" val="956"/>
</p:tagLst>
</file>

<file path=ppt/tags/tag148.xml><?xml version="1.0" encoding="utf-8"?>
<p:tagLst xmlns:p="http://schemas.openxmlformats.org/presentationml/2006/main">
  <p:tag name="AS_UNIQUEID" val="957"/>
</p:tagLst>
</file>

<file path=ppt/tags/tag149.xml><?xml version="1.0" encoding="utf-8"?>
<p:tagLst xmlns:p="http://schemas.openxmlformats.org/presentationml/2006/main">
  <p:tag name="AS_UNIQUEID" val="9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AS_UNIQUEID" val="9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1.xml><?xml version="1.0" encoding="utf-8"?>
<p:tagLst xmlns:p="http://schemas.openxmlformats.org/presentationml/2006/main">
  <p:tag name="AS_UNIQUEID" val="9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2.xml><?xml version="1.0" encoding="utf-8"?>
<p:tagLst xmlns:p="http://schemas.openxmlformats.org/presentationml/2006/main">
  <p:tag name="AS_UNIQUEID" val="1167"/>
</p:tagLst>
</file>

<file path=ppt/tags/tag153.xml><?xml version="1.0" encoding="utf-8"?>
<p:tagLst xmlns:p="http://schemas.openxmlformats.org/presentationml/2006/main">
  <p:tag name="AS_UNIQUEID" val="9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4.xml><?xml version="1.0" encoding="utf-8"?>
<p:tagLst xmlns:p="http://schemas.openxmlformats.org/presentationml/2006/main">
  <p:tag name="AS_UNIQUEID" val="9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AS_UNIQUEID" val="9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AS_UNIQUEID" val="965"/>
</p:tagLst>
</file>

<file path=ppt/tags/tag157.xml><?xml version="1.0" encoding="utf-8"?>
<p:tagLst xmlns:p="http://schemas.openxmlformats.org/presentationml/2006/main">
  <p:tag name="AS_UNIQUEID" val="9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8.xml><?xml version="1.0" encoding="utf-8"?>
<p:tagLst xmlns:p="http://schemas.openxmlformats.org/presentationml/2006/main">
  <p:tag name="AS_UNIQUEID" val="9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9.xml><?xml version="1.0" encoding="utf-8"?>
<p:tagLst xmlns:p="http://schemas.openxmlformats.org/presentationml/2006/main">
  <p:tag name="AS_UNIQUEID" val="9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0.xml><?xml version="1.0" encoding="utf-8"?>
<p:tagLst xmlns:p="http://schemas.openxmlformats.org/presentationml/2006/main">
  <p:tag name="AS_UNIQUEID" val="1168"/>
</p:tagLst>
</file>

<file path=ppt/tags/tag161.xml><?xml version="1.0" encoding="utf-8"?>
<p:tagLst xmlns:p="http://schemas.openxmlformats.org/presentationml/2006/main">
  <p:tag name="AS_UNIQUEID" val="631"/>
</p:tagLst>
</file>

<file path=ppt/tags/tag162.xml><?xml version="1.0" encoding="utf-8"?>
<p:tagLst xmlns:p="http://schemas.openxmlformats.org/presentationml/2006/main">
  <p:tag name="AS_UNIQUEID" val="1169"/>
</p:tagLst>
</file>

<file path=ppt/tags/tag163.xml><?xml version="1.0" encoding="utf-8"?>
<p:tagLst xmlns:p="http://schemas.openxmlformats.org/presentationml/2006/main">
  <p:tag name="AS_UNIQUEID" val="971"/>
  <p:tag name="KSO_WM_BEAUTIFY_FLAG" val="#wm#"/>
  <p:tag name="KSO_WM_TAG_VERSION" val="1.0"/>
  <p:tag name="KSO_WM_TEMPLATE_CATEGORY" val="custom"/>
  <p:tag name="KSO_WM_TEMPLATE_INDEX" val="2020099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AS_UNIQUEID" val="972"/>
  <p:tag name="KSO_WM_BEAUTIFY_FLAG" val="#wm#"/>
  <p:tag name="KSO_WM_TAG_VERSION" val="1.0"/>
  <p:tag name="KSO_WM_TEMPLATE_CATEGORY" val="custom"/>
  <p:tag name="KSO_WM_TEMPLATE_INDEX" val="2020099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AS_UNIQUEID" val="9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AS_UNIQUEID" val="9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AS_UNIQUEID" val="9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AS_UNIQUEID" val="976"/>
  <p:tag name="KSO_WM_BEAUTIFY_FLAG" val="#wm#"/>
  <p:tag name="KSO_WM_TAG_VERSION" val="1.0"/>
  <p:tag name="KSO_WM_TEMPLATE_CATEGORY" val="custom"/>
  <p:tag name="KSO_WM_TEMPLATE_COLOR_TYPE" val="1"/>
  <p:tag name="KSO_WM_TEMPLATE_INDEX" val="20200994"/>
  <p:tag name="KSO_WM_TEMPLATE_MASTER_THUMB_INDEX" val="12"/>
  <p:tag name="KSO_WM_TEMPLATE_MASTER_TYPE" val="1"/>
  <p:tag name="KSO_WM_TEMPLATE_SUBCATEGORY" val="0"/>
  <p:tag name="KSO_WM_TEMPLATE_THUMBS_INDEX" val="1、5、6、7、8、9、10、11、12、13、15"/>
</p:tagLst>
</file>

<file path=ppt/tags/tag169.xml><?xml version="1.0" encoding="utf-8"?>
<p:tagLst xmlns:p="http://schemas.openxmlformats.org/presentationml/2006/main">
  <p:tag name="AS_UNIQUEID" val="977"/>
</p:tagLst>
</file>

<file path=ppt/tags/tag170.xml><?xml version="1.0" encoding="utf-8"?>
<p:tagLst xmlns:p="http://schemas.openxmlformats.org/presentationml/2006/main">
  <p:tag name="AS_UNIQUEID" val="1180"/>
</p:tagLst>
</file>

<file path=ppt/tags/tag171.xml><?xml version="1.0" encoding="utf-8"?>
<p:tagLst xmlns:p="http://schemas.openxmlformats.org/presentationml/2006/main">
  <p:tag name="AS_UNIQUEID" val="979"/>
</p:tagLst>
</file>

<file path=ppt/tags/tag172.xml><?xml version="1.0" encoding="utf-8"?>
<p:tagLst xmlns:p="http://schemas.openxmlformats.org/presentationml/2006/main">
  <p:tag name="AS_UNIQUEID" val="980"/>
</p:tagLst>
</file>

<file path=ppt/tags/tag173.xml><?xml version="1.0" encoding="utf-8"?>
<p:tagLst xmlns:p="http://schemas.openxmlformats.org/presentationml/2006/main">
  <p:tag name="AS_UNIQUEID" val="981"/>
</p:tagLst>
</file>

<file path=ppt/tags/tag174.xml><?xml version="1.0" encoding="utf-8"?>
<p:tagLst xmlns:p="http://schemas.openxmlformats.org/presentationml/2006/main">
  <p:tag name="AS_UNIQUEID" val="982"/>
</p:tagLst>
</file>

<file path=ppt/tags/tag175.xml><?xml version="1.0" encoding="utf-8"?>
<p:tagLst xmlns:p="http://schemas.openxmlformats.org/presentationml/2006/main">
  <p:tag name="AS_UNIQUEID" val="983"/>
</p:tagLst>
</file>

<file path=ppt/tags/tag176.xml><?xml version="1.0" encoding="utf-8"?>
<p:tagLst xmlns:p="http://schemas.openxmlformats.org/presentationml/2006/main">
  <p:tag name="AS_UNIQUEID" val="984"/>
</p:tagLst>
</file>

<file path=ppt/tags/tag177.xml><?xml version="1.0" encoding="utf-8"?>
<p:tagLst xmlns:p="http://schemas.openxmlformats.org/presentationml/2006/main">
  <p:tag name="AS_UNIQUEID" val="1170"/>
</p:tagLst>
</file>

<file path=ppt/tags/tag178.xml><?xml version="1.0" encoding="utf-8"?>
<p:tagLst xmlns:p="http://schemas.openxmlformats.org/presentationml/2006/main">
  <p:tag name="AS_UNIQUEID" val="991"/>
</p:tagLst>
</file>

<file path=ppt/tags/tag179.xml><?xml version="1.0" encoding="utf-8"?>
<p:tagLst xmlns:p="http://schemas.openxmlformats.org/presentationml/2006/main">
  <p:tag name="AS_UNIQUEID" val="992"/>
</p:tagLst>
</file>

<file path=ppt/tags/tag180.xml><?xml version="1.0" encoding="utf-8"?>
<p:tagLst xmlns:p="http://schemas.openxmlformats.org/presentationml/2006/main">
  <p:tag name="AS_UNIQUEID" val="1157"/>
</p:tagLst>
</file>

<file path=ppt/tags/tag181.xml><?xml version="1.0" encoding="utf-8"?>
<p:tagLst xmlns:p="http://schemas.openxmlformats.org/presentationml/2006/main">
  <p:tag name="AS_UNIQUEID" val="1171"/>
</p:tagLst>
</file>

<file path=ppt/tags/tag182.xml><?xml version="1.0" encoding="utf-8"?>
<p:tagLst xmlns:p="http://schemas.openxmlformats.org/presentationml/2006/main">
  <p:tag name="AS_UNIQUEID" val="994"/>
</p:tagLst>
</file>

<file path=ppt/tags/tag183.xml><?xml version="1.0" encoding="utf-8"?>
<p:tagLst xmlns:p="http://schemas.openxmlformats.org/presentationml/2006/main">
  <p:tag name="AS_UNIQUEID" val="995"/>
</p:tagLst>
</file>

<file path=ppt/tags/tag184.xml><?xml version="1.0" encoding="utf-8"?>
<p:tagLst xmlns:p="http://schemas.openxmlformats.org/presentationml/2006/main">
  <p:tag name="AS_UNIQUEID" val="996"/>
</p:tagLst>
</file>

<file path=ppt/tags/tag185.xml><?xml version="1.0" encoding="utf-8"?>
<p:tagLst xmlns:p="http://schemas.openxmlformats.org/presentationml/2006/main">
  <p:tag name="AS_UNIQUEID" val="997"/>
</p:tagLst>
</file>

<file path=ppt/tags/tag186.xml><?xml version="1.0" encoding="utf-8"?>
<p:tagLst xmlns:p="http://schemas.openxmlformats.org/presentationml/2006/main">
  <p:tag name="AS_UNIQUEID" val="998"/>
</p:tagLst>
</file>

<file path=ppt/tags/tag187.xml><?xml version="1.0" encoding="utf-8"?>
<p:tagLst xmlns:p="http://schemas.openxmlformats.org/presentationml/2006/main">
  <p:tag name="AS_UNIQUEID" val="1172"/>
</p:tagLst>
</file>

<file path=ppt/tags/tag188.xml><?xml version="1.0" encoding="utf-8"?>
<p:tagLst xmlns:p="http://schemas.openxmlformats.org/presentationml/2006/main">
  <p:tag name="AS_UNIQUEID" val="1000"/>
</p:tagLst>
</file>

<file path=ppt/tags/tag189.xml><?xml version="1.0" encoding="utf-8"?>
<p:tagLst xmlns:p="http://schemas.openxmlformats.org/presentationml/2006/main">
  <p:tag name="AS_UNIQUEID" val="1001"/>
</p:tagLst>
</file>

<file path=ppt/tags/tag190.xml><?xml version="1.0" encoding="utf-8"?>
<p:tagLst xmlns:p="http://schemas.openxmlformats.org/presentationml/2006/main">
  <p:tag name="AS_UNIQUEID" val="1002"/>
</p:tagLst>
</file>

<file path=ppt/tags/tag191.xml><?xml version="1.0" encoding="utf-8"?>
<p:tagLst xmlns:p="http://schemas.openxmlformats.org/presentationml/2006/main">
  <p:tag name="AS_UNIQUEID" val="1003"/>
</p:tagLst>
</file>

<file path=ppt/tags/tag192.xml><?xml version="1.0" encoding="utf-8"?>
<p:tagLst xmlns:p="http://schemas.openxmlformats.org/presentationml/2006/main">
  <p:tag name="AS_UNIQUEID" val="1004"/>
</p:tagLst>
</file>

<file path=ppt/tags/tag193.xml><?xml version="1.0" encoding="utf-8"?>
<p:tagLst xmlns:p="http://schemas.openxmlformats.org/presentationml/2006/main">
  <p:tag name="AS_UNIQUEID" val="1005"/>
</p:tagLst>
</file>

<file path=ppt/tags/tag194.xml><?xml version="1.0" encoding="utf-8"?>
<p:tagLst xmlns:p="http://schemas.openxmlformats.org/presentationml/2006/main">
  <p:tag name="AS_UNIQUEID" val="1173"/>
</p:tagLst>
</file>

<file path=ppt/tags/tag195.xml><?xml version="1.0" encoding="utf-8"?>
<p:tagLst xmlns:p="http://schemas.openxmlformats.org/presentationml/2006/main">
  <p:tag name="AS_UNIQUEID" val="1007"/>
</p:tagLst>
</file>

<file path=ppt/tags/tag196.xml><?xml version="1.0" encoding="utf-8"?>
<p:tagLst xmlns:p="http://schemas.openxmlformats.org/presentationml/2006/main">
  <p:tag name="AS_UNIQUEID" val="1008"/>
</p:tagLst>
</file>

<file path=ppt/tags/tag197.xml><?xml version="1.0" encoding="utf-8"?>
<p:tagLst xmlns:p="http://schemas.openxmlformats.org/presentationml/2006/main">
  <p:tag name="AS_UNIQUEID" val="1009"/>
</p:tagLst>
</file>

<file path=ppt/tags/tag198.xml><?xml version="1.0" encoding="utf-8"?>
<p:tagLst xmlns:p="http://schemas.openxmlformats.org/presentationml/2006/main">
  <p:tag name="AS_UNIQUEID" val="1010"/>
</p:tagLst>
</file>

<file path=ppt/tags/tag199.xml><?xml version="1.0" encoding="utf-8"?>
<p:tagLst xmlns:p="http://schemas.openxmlformats.org/presentationml/2006/main">
  <p:tag name="AS_UNIQUEID" val="1011"/>
</p:tagLst>
</file>

<file path=ppt/tags/tag200.xml><?xml version="1.0" encoding="utf-8"?>
<p:tagLst xmlns:p="http://schemas.openxmlformats.org/presentationml/2006/main">
  <p:tag name="AS_UNIQUEID" val="1012"/>
</p:tagLst>
</file>

<file path=ppt/tags/tag201.xml><?xml version="1.0" encoding="utf-8"?>
<p:tagLst xmlns:p="http://schemas.openxmlformats.org/presentationml/2006/main">
  <p:tag name="AS_UNIQUEID" val="1013"/>
</p:tagLst>
</file>

<file path=ppt/tags/tag202.xml><?xml version="1.0" encoding="utf-8"?>
<p:tagLst xmlns:p="http://schemas.openxmlformats.org/presentationml/2006/main">
  <p:tag name="AS_UNIQUEID" val="1174"/>
</p:tagLst>
</file>

<file path=ppt/tags/tag203.xml><?xml version="1.0" encoding="utf-8"?>
<p:tagLst xmlns:p="http://schemas.openxmlformats.org/presentationml/2006/main">
  <p:tag name="AS_UNIQUEID" val="1015"/>
</p:tagLst>
</file>

<file path=ppt/tags/tag204.xml><?xml version="1.0" encoding="utf-8"?>
<p:tagLst xmlns:p="http://schemas.openxmlformats.org/presentationml/2006/main">
  <p:tag name="AS_UNIQUEID" val="1016"/>
</p:tagLst>
</file>

<file path=ppt/tags/tag205.xml><?xml version="1.0" encoding="utf-8"?>
<p:tagLst xmlns:p="http://schemas.openxmlformats.org/presentationml/2006/main">
  <p:tag name="AS_UNIQUEID" val="1017"/>
</p:tagLst>
</file>

<file path=ppt/tags/tag206.xml><?xml version="1.0" encoding="utf-8"?>
<p:tagLst xmlns:p="http://schemas.openxmlformats.org/presentationml/2006/main">
  <p:tag name="AS_UNIQUEID" val="1018"/>
</p:tagLst>
</file>

<file path=ppt/tags/tag207.xml><?xml version="1.0" encoding="utf-8"?>
<p:tagLst xmlns:p="http://schemas.openxmlformats.org/presentationml/2006/main">
  <p:tag name="AS_UNIQUEID" val="1019"/>
</p:tagLst>
</file>

<file path=ppt/tags/tag208.xml><?xml version="1.0" encoding="utf-8"?>
<p:tagLst xmlns:p="http://schemas.openxmlformats.org/presentationml/2006/main">
  <p:tag name="AS_UNIQUEID" val="1020"/>
</p:tagLst>
</file>

<file path=ppt/tags/tag209.xml><?xml version="1.0" encoding="utf-8"?>
<p:tagLst xmlns:p="http://schemas.openxmlformats.org/presentationml/2006/main">
  <p:tag name="AS_UNIQUEID" val="1021"/>
</p:tagLst>
</file>

<file path=ppt/tags/tag210.xml><?xml version="1.0" encoding="utf-8"?>
<p:tagLst xmlns:p="http://schemas.openxmlformats.org/presentationml/2006/main">
  <p:tag name="AS_UNIQUEID" val="1022"/>
</p:tagLst>
</file>

<file path=ppt/tags/tag211.xml><?xml version="1.0" encoding="utf-8"?>
<p:tagLst xmlns:p="http://schemas.openxmlformats.org/presentationml/2006/main">
  <p:tag name="AS_UNIQUEID" val="1023"/>
</p:tagLst>
</file>

<file path=ppt/tags/tag212.xml><?xml version="1.0" encoding="utf-8"?>
<p:tagLst xmlns:p="http://schemas.openxmlformats.org/presentationml/2006/main">
  <p:tag name="AS_UNIQUEID" val="1024"/>
</p:tagLst>
</file>

<file path=ppt/tags/tag213.xml><?xml version="1.0" encoding="utf-8"?>
<p:tagLst xmlns:p="http://schemas.openxmlformats.org/presentationml/2006/main">
  <p:tag name="AS_UNIQUEID" val="1025"/>
</p:tagLst>
</file>

<file path=ppt/tags/tag214.xml><?xml version="1.0" encoding="utf-8"?>
<p:tagLst xmlns:p="http://schemas.openxmlformats.org/presentationml/2006/main">
  <p:tag name="AS_UNIQUEID" val="1026"/>
</p:tagLst>
</file>

<file path=ppt/tags/tag215.xml><?xml version="1.0" encoding="utf-8"?>
<p:tagLst xmlns:p="http://schemas.openxmlformats.org/presentationml/2006/main">
  <p:tag name="AS_UNIQUEID" val="1027"/>
</p:tagLst>
</file>

<file path=ppt/tags/tag216.xml><?xml version="1.0" encoding="utf-8"?>
<p:tagLst xmlns:p="http://schemas.openxmlformats.org/presentationml/2006/main">
  <p:tag name="AS_UNIQUEID" val="1028"/>
</p:tagLst>
</file>

<file path=ppt/tags/tag217.xml><?xml version="1.0" encoding="utf-8"?>
<p:tagLst xmlns:p="http://schemas.openxmlformats.org/presentationml/2006/main">
  <p:tag name="AS_UNIQUEID" val="1175"/>
</p:tagLst>
</file>

<file path=ppt/tags/tag218.xml><?xml version="1.0" encoding="utf-8"?>
<p:tagLst xmlns:p="http://schemas.openxmlformats.org/presentationml/2006/main">
  <p:tag name="AS_UNIQUEID" val="1030"/>
</p:tagLst>
</file>

<file path=ppt/tags/tag219.xml><?xml version="1.0" encoding="utf-8"?>
<p:tagLst xmlns:p="http://schemas.openxmlformats.org/presentationml/2006/main">
  <p:tag name="AS_UNIQUEID" val="1031"/>
</p:tagLst>
</file>

<file path=ppt/tags/tag220.xml><?xml version="1.0" encoding="utf-8"?>
<p:tagLst xmlns:p="http://schemas.openxmlformats.org/presentationml/2006/main">
  <p:tag name="AS_UNIQUEID" val="1032"/>
</p:tagLst>
</file>

<file path=ppt/tags/tag221.xml><?xml version="1.0" encoding="utf-8"?>
<p:tagLst xmlns:p="http://schemas.openxmlformats.org/presentationml/2006/main">
  <p:tag name="AS_UNIQUEID" val="1033"/>
</p:tagLst>
</file>

<file path=ppt/tags/tag222.xml><?xml version="1.0" encoding="utf-8"?>
<p:tagLst xmlns:p="http://schemas.openxmlformats.org/presentationml/2006/main">
  <p:tag name="AS_UNIQUEID" val="1034"/>
</p:tagLst>
</file>

<file path=ppt/tags/tag223.xml><?xml version="1.0" encoding="utf-8"?>
<p:tagLst xmlns:p="http://schemas.openxmlformats.org/presentationml/2006/main">
  <p:tag name="AS_UNIQUEID" val="1035"/>
</p:tagLst>
</file>

<file path=ppt/tags/tag224.xml><?xml version="1.0" encoding="utf-8"?>
<p:tagLst xmlns:p="http://schemas.openxmlformats.org/presentationml/2006/main">
  <p:tag name="AS_UNIQUEID" val="1036"/>
</p:tagLst>
</file>

<file path=ppt/tags/tag225.xml><?xml version="1.0" encoding="utf-8"?>
<p:tagLst xmlns:p="http://schemas.openxmlformats.org/presentationml/2006/main">
  <p:tag name="AS_UNIQUEID" val="1037"/>
</p:tagLst>
</file>

<file path=ppt/tags/tag226.xml><?xml version="1.0" encoding="utf-8"?>
<p:tagLst xmlns:p="http://schemas.openxmlformats.org/presentationml/2006/main">
  <p:tag name="AS_UNIQUEID" val="1038"/>
</p:tagLst>
</file>

<file path=ppt/tags/tag227.xml><?xml version="1.0" encoding="utf-8"?>
<p:tagLst xmlns:p="http://schemas.openxmlformats.org/presentationml/2006/main">
  <p:tag name="AS_UNIQUEID" val="1039"/>
</p:tagLst>
</file>

<file path=ppt/tags/tag228.xml><?xml version="1.0" encoding="utf-8"?>
<p:tagLst xmlns:p="http://schemas.openxmlformats.org/presentationml/2006/main">
  <p:tag name="AS_UNIQUEID" val="1040"/>
</p:tagLst>
</file>

<file path=ppt/tags/tag229.xml><?xml version="1.0" encoding="utf-8"?>
<p:tagLst xmlns:p="http://schemas.openxmlformats.org/presentationml/2006/main">
  <p:tag name="AS_UNIQUEID" val="1041"/>
</p:tagLst>
</file>

<file path=ppt/tags/tag230.xml><?xml version="1.0" encoding="utf-8"?>
<p:tagLst xmlns:p="http://schemas.openxmlformats.org/presentationml/2006/main">
  <p:tag name="AS_UNIQUEID" val="1042"/>
</p:tagLst>
</file>

<file path=ppt/tags/tag231.xml><?xml version="1.0" encoding="utf-8"?>
<p:tagLst xmlns:p="http://schemas.openxmlformats.org/presentationml/2006/main">
  <p:tag name="AS_UNIQUEID" val="1043"/>
</p:tagLst>
</file>

<file path=ppt/tags/tag232.xml><?xml version="1.0" encoding="utf-8"?>
<p:tagLst xmlns:p="http://schemas.openxmlformats.org/presentationml/2006/main">
  <p:tag name="AS_UNIQUEID" val="1044"/>
</p:tagLst>
</file>

<file path=ppt/tags/tag233.xml><?xml version="1.0" encoding="utf-8"?>
<p:tagLst xmlns:p="http://schemas.openxmlformats.org/presentationml/2006/main">
  <p:tag name="AS_UNIQUEID" val="1176"/>
</p:tagLst>
</file>

<file path=ppt/tags/tag234.xml><?xml version="1.0" encoding="utf-8"?>
<p:tagLst xmlns:p="http://schemas.openxmlformats.org/presentationml/2006/main">
  <p:tag name="AS_UNIQUEID" val="1046"/>
</p:tagLst>
</file>

<file path=ppt/tags/tag235.xml><?xml version="1.0" encoding="utf-8"?>
<p:tagLst xmlns:p="http://schemas.openxmlformats.org/presentationml/2006/main">
  <p:tag name="AS_UNIQUEID" val="1047"/>
</p:tagLst>
</file>

<file path=ppt/tags/tag236.xml><?xml version="1.0" encoding="utf-8"?>
<p:tagLst xmlns:p="http://schemas.openxmlformats.org/presentationml/2006/main">
  <p:tag name="AS_UNIQUEID" val="1048"/>
</p:tagLst>
</file>

<file path=ppt/tags/tag237.xml><?xml version="1.0" encoding="utf-8"?>
<p:tagLst xmlns:p="http://schemas.openxmlformats.org/presentationml/2006/main">
  <p:tag name="AS_UNIQUEID" val="1049"/>
</p:tagLst>
</file>

<file path=ppt/tags/tag238.xml><?xml version="1.0" encoding="utf-8"?>
<p:tagLst xmlns:p="http://schemas.openxmlformats.org/presentationml/2006/main">
  <p:tag name="AS_UNIQUEID" val="1050"/>
</p:tagLst>
</file>

<file path=ppt/tags/tag239.xml><?xml version="1.0" encoding="utf-8"?>
<p:tagLst xmlns:p="http://schemas.openxmlformats.org/presentationml/2006/main">
  <p:tag name="AS_UNIQUEID" val="1051"/>
</p:tagLst>
</file>

<file path=ppt/tags/tag240.xml><?xml version="1.0" encoding="utf-8"?>
<p:tagLst xmlns:p="http://schemas.openxmlformats.org/presentationml/2006/main">
  <p:tag name="AS_UNIQUEID" val="1052"/>
</p:tagLst>
</file>

<file path=ppt/tags/tag241.xml><?xml version="1.0" encoding="utf-8"?>
<p:tagLst xmlns:p="http://schemas.openxmlformats.org/presentationml/2006/main">
  <p:tag name="AS_UNIQUEID" val="1053"/>
</p:tagLst>
</file>

<file path=ppt/tags/tag242.xml><?xml version="1.0" encoding="utf-8"?>
<p:tagLst xmlns:p="http://schemas.openxmlformats.org/presentationml/2006/main">
  <p:tag name="AS_UNIQUEID" val="1054"/>
</p:tagLst>
</file>

<file path=ppt/tags/tag243.xml><?xml version="1.0" encoding="utf-8"?>
<p:tagLst xmlns:p="http://schemas.openxmlformats.org/presentationml/2006/main">
  <p:tag name="AS_UNIQUEID" val="1177"/>
</p:tagLst>
</file>

<file path=ppt/tags/tag244.xml><?xml version="1.0" encoding="utf-8"?>
<p:tagLst xmlns:p="http://schemas.openxmlformats.org/presentationml/2006/main">
  <p:tag name="AS_UNIQUEID" val="779"/>
</p:tagLst>
</file>

<file path=ppt/tags/tag245.xml><?xml version="1.0" encoding="utf-8"?>
<p:tagLst xmlns:p="http://schemas.openxmlformats.org/presentationml/2006/main">
  <p:tag name="AS_UNIQUEID" val="780"/>
</p:tagLst>
</file>

<file path=ppt/tags/tag246.xml><?xml version="1.0" encoding="utf-8"?>
<p:tagLst xmlns:p="http://schemas.openxmlformats.org/presentationml/2006/main">
  <p:tag name="AS_UNIQUEID" val="781"/>
</p:tagLst>
</file>

<file path=ppt/tags/tag247.xml><?xml version="1.0" encoding="utf-8"?>
<p:tagLst xmlns:p="http://schemas.openxmlformats.org/presentationml/2006/main">
  <p:tag name="AS_UNIQUEID" val="782"/>
</p:tagLst>
</file>

<file path=ppt/tags/tag248.xml><?xml version="1.0" encoding="utf-8"?>
<p:tagLst xmlns:p="http://schemas.openxmlformats.org/presentationml/2006/main">
  <p:tag name="AS_UNIQUEID" val="783"/>
</p:tagLst>
</file>

<file path=ppt/tags/tag249.xml><?xml version="1.0" encoding="utf-8"?>
<p:tagLst xmlns:p="http://schemas.openxmlformats.org/presentationml/2006/main">
  <p:tag name="AS_UNIQUEID" val="784"/>
</p:tagLst>
</file>

<file path=ppt/tags/tag250.xml><?xml version="1.0" encoding="utf-8"?>
<p:tagLst xmlns:p="http://schemas.openxmlformats.org/presentationml/2006/main">
  <p:tag name="AS_UNIQUEID" val="785"/>
</p:tagLst>
</file>

<file path=ppt/tags/tag251.xml><?xml version="1.0" encoding="utf-8"?>
<p:tagLst xmlns:p="http://schemas.openxmlformats.org/presentationml/2006/main">
  <p:tag name="AS_UNIQUEID" val="786"/>
</p:tagLst>
</file>

<file path=ppt/tags/tag252.xml><?xml version="1.0" encoding="utf-8"?>
<p:tagLst xmlns:p="http://schemas.openxmlformats.org/presentationml/2006/main">
  <p:tag name="AS_UNIQUEID" val="787"/>
</p:tagLst>
</file>

<file path=ppt/tags/tag253.xml><?xml version="1.0" encoding="utf-8"?>
<p:tagLst xmlns:p="http://schemas.openxmlformats.org/presentationml/2006/main">
  <p:tag name="AS_UNIQUEID" val="788"/>
</p:tagLst>
</file>

<file path=ppt/tags/tag254.xml><?xml version="1.0" encoding="utf-8"?>
<p:tagLst xmlns:p="http://schemas.openxmlformats.org/presentationml/2006/main">
  <p:tag name="AS_UNIQUEID" val="789"/>
</p:tagLst>
</file>

<file path=ppt/tags/tag255.xml><?xml version="1.0" encoding="utf-8"?>
<p:tagLst xmlns:p="http://schemas.openxmlformats.org/presentationml/2006/main">
  <p:tag name="AS_UNIQUEID" val="790"/>
</p:tagLst>
</file>

<file path=ppt/tags/tag256.xml><?xml version="1.0" encoding="utf-8"?>
<p:tagLst xmlns:p="http://schemas.openxmlformats.org/presentationml/2006/main">
  <p:tag name="AS_UNIQUEID" val="791"/>
</p:tagLst>
</file>

<file path=ppt/tags/tag257.xml><?xml version="1.0" encoding="utf-8"?>
<p:tagLst xmlns:p="http://schemas.openxmlformats.org/presentationml/2006/main">
  <p:tag name="AS_UNIQUEID" val="792"/>
</p:tagLst>
</file>

<file path=ppt/tags/tag258.xml><?xml version="1.0" encoding="utf-8"?>
<p:tagLst xmlns:p="http://schemas.openxmlformats.org/presentationml/2006/main">
  <p:tag name="AS_UNIQUEID" val="793"/>
</p:tagLst>
</file>

<file path=ppt/tags/tag259.xml><?xml version="1.0" encoding="utf-8"?>
<p:tagLst xmlns:p="http://schemas.openxmlformats.org/presentationml/2006/main">
  <p:tag name="AS_UNIQUEID" val="794"/>
</p:tagLst>
</file>

<file path=ppt/tags/tag260.xml><?xml version="1.0" encoding="utf-8"?>
<p:tagLst xmlns:p="http://schemas.openxmlformats.org/presentationml/2006/main">
  <p:tag name="AS_UNIQUEID" val="795"/>
</p:tagLst>
</file>

<file path=ppt/tags/tag261.xml><?xml version="1.0" encoding="utf-8"?>
<p:tagLst xmlns:p="http://schemas.openxmlformats.org/presentationml/2006/main">
  <p:tag name="AS_UNIQUEID" val="796"/>
</p:tagLst>
</file>

<file path=ppt/tags/tag262.xml><?xml version="1.0" encoding="utf-8"?>
<p:tagLst xmlns:p="http://schemas.openxmlformats.org/presentationml/2006/main">
  <p:tag name="AS_UNIQUEID" val="797"/>
</p:tagLst>
</file>

<file path=ppt/tags/tag263.xml><?xml version="1.0" encoding="utf-8"?>
<p:tagLst xmlns:p="http://schemas.openxmlformats.org/presentationml/2006/main">
  <p:tag name="AS_UNIQUEID" val="798"/>
</p:tagLst>
</file>

<file path=ppt/tags/tag264.xml><?xml version="1.0" encoding="utf-8"?>
<p:tagLst xmlns:p="http://schemas.openxmlformats.org/presentationml/2006/main">
  <p:tag name="AS_UNIQUEID" val="799"/>
</p:tagLst>
</file>

<file path=ppt/tags/tag265.xml><?xml version="1.0" encoding="utf-8"?>
<p:tagLst xmlns:p="http://schemas.openxmlformats.org/presentationml/2006/main">
  <p:tag name="AS_UNIQUEID" val="800"/>
</p:tagLst>
</file>

<file path=ppt/tags/tag266.xml><?xml version="1.0" encoding="utf-8"?>
<p:tagLst xmlns:p="http://schemas.openxmlformats.org/presentationml/2006/main">
  <p:tag name="AS_UNIQUEID" val="801"/>
</p:tagLst>
</file>

<file path=ppt/tags/tag267.xml><?xml version="1.0" encoding="utf-8"?>
<p:tagLst xmlns:p="http://schemas.openxmlformats.org/presentationml/2006/main">
  <p:tag name="AS_UNIQUEID" val="802"/>
</p:tagLst>
</file>

<file path=ppt/tags/tag268.xml><?xml version="1.0" encoding="utf-8"?>
<p:tagLst xmlns:p="http://schemas.openxmlformats.org/presentationml/2006/main">
  <p:tag name="AS_UNIQUEID" val="803"/>
</p:tagLst>
</file>

<file path=ppt/tags/tag269.xml><?xml version="1.0" encoding="utf-8"?>
<p:tagLst xmlns:p="http://schemas.openxmlformats.org/presentationml/2006/main">
  <p:tag name="AS_UNIQUEID" val="804"/>
</p:tagLst>
</file>

<file path=ppt/tags/tag270.xml><?xml version="1.0" encoding="utf-8"?>
<p:tagLst xmlns:p="http://schemas.openxmlformats.org/presentationml/2006/main">
  <p:tag name="AS_UNIQUEID" val="805"/>
</p:tagLst>
</file>

<file path=ppt/tags/tag271.xml><?xml version="1.0" encoding="utf-8"?>
<p:tagLst xmlns:p="http://schemas.openxmlformats.org/presentationml/2006/main">
  <p:tag name="AS_UNIQUEID" val="806"/>
</p:tagLst>
</file>

<file path=ppt/tags/tag272.xml><?xml version="1.0" encoding="utf-8"?>
<p:tagLst xmlns:p="http://schemas.openxmlformats.org/presentationml/2006/main">
  <p:tag name="AS_UNIQUEID" val="807"/>
</p:tagLst>
</file>

<file path=ppt/tags/tag273.xml><?xml version="1.0" encoding="utf-8"?>
<p:tagLst xmlns:p="http://schemas.openxmlformats.org/presentationml/2006/main">
  <p:tag name="AS_UNIQUEID" val="808"/>
</p:tagLst>
</file>

<file path=ppt/tags/tag274.xml><?xml version="1.0" encoding="utf-8"?>
<p:tagLst xmlns:p="http://schemas.openxmlformats.org/presentationml/2006/main">
  <p:tag name="AS_UNIQUEID" val="809"/>
</p:tagLst>
</file>

<file path=ppt/tags/tag275.xml><?xml version="1.0" encoding="utf-8"?>
<p:tagLst xmlns:p="http://schemas.openxmlformats.org/presentationml/2006/main">
  <p:tag name="AS_UNIQUEID" val="810"/>
</p:tagLst>
</file>

<file path=ppt/tags/tag276.xml><?xml version="1.0" encoding="utf-8"?>
<p:tagLst xmlns:p="http://schemas.openxmlformats.org/presentationml/2006/main">
  <p:tag name="AS_UNIQUEID" val="811"/>
</p:tagLst>
</file>

<file path=ppt/tags/tag277.xml><?xml version="1.0" encoding="utf-8"?>
<p:tagLst xmlns:p="http://schemas.openxmlformats.org/presentationml/2006/main">
  <p:tag name="AS_UNIQUEID" val="812"/>
</p:tagLst>
</file>

<file path=ppt/tags/tag278.xml><?xml version="1.0" encoding="utf-8"?>
<p:tagLst xmlns:p="http://schemas.openxmlformats.org/presentationml/2006/main">
  <p:tag name="AS_UNIQUEID" val="813"/>
</p:tagLst>
</file>

<file path=ppt/tags/tag279.xml><?xml version="1.0" encoding="utf-8"?>
<p:tagLst xmlns:p="http://schemas.openxmlformats.org/presentationml/2006/main">
  <p:tag name="AS_UNIQUEID" val="814"/>
</p:tagLst>
</file>

<file path=ppt/tags/tag280.xml><?xml version="1.0" encoding="utf-8"?>
<p:tagLst xmlns:p="http://schemas.openxmlformats.org/presentationml/2006/main">
  <p:tag name="AS_UNIQUEID" val="815"/>
</p:tagLst>
</file>

<file path=ppt/tags/tag281.xml><?xml version="1.0" encoding="utf-8"?>
<p:tagLst xmlns:p="http://schemas.openxmlformats.org/presentationml/2006/main">
  <p:tag name="AS_UNIQUEID" val="816"/>
</p:tagLst>
</file>

<file path=ppt/tags/tag282.xml><?xml version="1.0" encoding="utf-8"?>
<p:tagLst xmlns:p="http://schemas.openxmlformats.org/presentationml/2006/main">
  <p:tag name="AS_UNIQUEID" val="817"/>
</p:tagLst>
</file>

<file path=ppt/tags/tag283.xml><?xml version="1.0" encoding="utf-8"?>
<p:tagLst xmlns:p="http://schemas.openxmlformats.org/presentationml/2006/main">
  <p:tag name="AS_UNIQUEID" val="818"/>
</p:tagLst>
</file>

<file path=ppt/tags/tag284.xml><?xml version="1.0" encoding="utf-8"?>
<p:tagLst xmlns:p="http://schemas.openxmlformats.org/presentationml/2006/main">
  <p:tag name="AS_UNIQUEID" val="819"/>
</p:tagLst>
</file>

<file path=ppt/tags/tag285.xml><?xml version="1.0" encoding="utf-8"?>
<p:tagLst xmlns:p="http://schemas.openxmlformats.org/presentationml/2006/main">
  <p:tag name="AS_UNIQUEID" val="820"/>
</p:tagLst>
</file>

<file path=ppt/tags/tag286.xml><?xml version="1.0" encoding="utf-8"?>
<p:tagLst xmlns:p="http://schemas.openxmlformats.org/presentationml/2006/main">
  <p:tag name="AS_UNIQUEID" val="821"/>
</p:tagLst>
</file>

<file path=ppt/tags/tag287.xml><?xml version="1.0" encoding="utf-8"?>
<p:tagLst xmlns:p="http://schemas.openxmlformats.org/presentationml/2006/main">
  <p:tag name="AS_UNIQUEID" val="822"/>
</p:tagLst>
</file>

<file path=ppt/tags/tag288.xml><?xml version="1.0" encoding="utf-8"?>
<p:tagLst xmlns:p="http://schemas.openxmlformats.org/presentationml/2006/main">
  <p:tag name="AS_UNIQUEID" val="823"/>
</p:tagLst>
</file>

<file path=ppt/tags/tag289.xml><?xml version="1.0" encoding="utf-8"?>
<p:tagLst xmlns:p="http://schemas.openxmlformats.org/presentationml/2006/main">
  <p:tag name="AS_UNIQUEID" val="824"/>
</p:tagLst>
</file>

<file path=ppt/tags/tag290.xml><?xml version="1.0" encoding="utf-8"?>
<p:tagLst xmlns:p="http://schemas.openxmlformats.org/presentationml/2006/main">
  <p:tag name="AS_UNIQUEID" val="825"/>
</p:tagLst>
</file>

<file path=ppt/tags/tag291.xml><?xml version="1.0" encoding="utf-8"?>
<p:tagLst xmlns:p="http://schemas.openxmlformats.org/presentationml/2006/main">
  <p:tag name="AS_UNIQUEID" val="1056"/>
</p:tagLst>
</file>

<file path=ppt/tags/tag292.xml><?xml version="1.0" encoding="utf-8"?>
<p:tagLst xmlns:p="http://schemas.openxmlformats.org/presentationml/2006/main">
  <p:tag name="AS_UNIQUEID" val="1178"/>
</p:tagLst>
</file>

<file path=ppt/tags/tag293.xml><?xml version="1.0" encoding="utf-8"?>
<p:tagLst xmlns:p="http://schemas.openxmlformats.org/presentationml/2006/main">
  <p:tag name="AS_UNIQUEID" val="827"/>
</p:tagLst>
</file>

<file path=ppt/tags/tag294.xml><?xml version="1.0" encoding="utf-8"?>
<p:tagLst xmlns:p="http://schemas.openxmlformats.org/presentationml/2006/main">
  <p:tag name="AS_UNIQUEID" val="828"/>
</p:tagLst>
</file>

<file path=ppt/tags/tag295.xml><?xml version="1.0" encoding="utf-8"?>
<p:tagLst xmlns:p="http://schemas.openxmlformats.org/presentationml/2006/main">
  <p:tag name="AS_UNIQUEID" val="829"/>
</p:tagLst>
</file>

<file path=ppt/tags/tag296.xml><?xml version="1.0" encoding="utf-8"?>
<p:tagLst xmlns:p="http://schemas.openxmlformats.org/presentationml/2006/main">
  <p:tag name="AS_UNIQUEID" val="1179"/>
</p:tagLst>
</file>

<file path=ppt/tags/tag297.xml><?xml version="1.0" encoding="utf-8"?>
<p:tagLst xmlns:p="http://schemas.openxmlformats.org/presentationml/2006/main">
  <p:tag name="AS_UNIQUEID" val="831"/>
</p:tagLst>
</file>

<file path=ppt/tags/tag298.xml><?xml version="1.0" encoding="utf-8"?>
<p:tagLst xmlns:p="http://schemas.openxmlformats.org/presentationml/2006/main">
  <p:tag name="AS_UNIQUEID" val="832"/>
</p:tagLst>
</file>

<file path=ppt/tags/tag299.xml><?xml version="1.0" encoding="utf-8"?>
<p:tagLst xmlns:p="http://schemas.openxmlformats.org/presentationml/2006/main">
  <p:tag name="AS_UNIQUEID" val="833"/>
</p:tagLst>
</file>

<file path=ppt/tags/tag300.xml><?xml version="1.0" encoding="utf-8"?>
<p:tagLst xmlns:p="http://schemas.openxmlformats.org/presentationml/2006/main">
  <p:tag name="AS_UNIQUEID" val="1059"/>
</p:tagLst>
</file>

<file path=ppt/tags/tag301.xml><?xml version="1.0" encoding="utf-8"?>
<p:tagLst xmlns:p="http://schemas.openxmlformats.org/presentationml/2006/main">
  <p:tag name="AS_UNIQUEID" val="1181"/>
</p:tagLst>
</file>

<file path=ppt/tags/tag302.xml><?xml version="1.0" encoding="utf-8"?>
<p:tagLst xmlns:p="http://schemas.openxmlformats.org/presentationml/2006/main">
  <p:tag name="AS_UNIQUEID" val="839"/>
</p:tagLst>
</file>

<file path=ppt/tags/tag303.xml><?xml version="1.0" encoding="utf-8"?>
<p:tagLst xmlns:p="http://schemas.openxmlformats.org/presentationml/2006/main">
  <p:tag name="AS_UNIQUEID" val="840"/>
</p:tagLst>
</file>

<file path=ppt/tags/tag304.xml><?xml version="1.0" encoding="utf-8"?>
<p:tagLst xmlns:p="http://schemas.openxmlformats.org/presentationml/2006/main">
  <p:tag name="AS_UNIQUEID" val="841"/>
</p:tagLst>
</file>

<file path=ppt/tags/tag305.xml><?xml version="1.0" encoding="utf-8"?>
<p:tagLst xmlns:p="http://schemas.openxmlformats.org/presentationml/2006/main">
  <p:tag name="AS_UNIQUEID" val="1182"/>
</p:tagLst>
</file>

<file path=ppt/tags/tag306.xml><?xml version="1.0" encoding="utf-8"?>
<p:tagLst xmlns:p="http://schemas.openxmlformats.org/presentationml/2006/main">
  <p:tag name="AS_UNIQUEID" val="843"/>
</p:tagLst>
</file>

<file path=ppt/tags/tag307.xml><?xml version="1.0" encoding="utf-8"?>
<p:tagLst xmlns:p="http://schemas.openxmlformats.org/presentationml/2006/main">
  <p:tag name="AS_UNIQUEID" val="844"/>
</p:tagLst>
</file>

<file path=ppt/tags/tag308.xml><?xml version="1.0" encoding="utf-8"?>
<p:tagLst xmlns:p="http://schemas.openxmlformats.org/presentationml/2006/main">
  <p:tag name="AS_UNIQUEID" val="1062"/>
</p:tagLst>
</file>

<file path=ppt/tags/tag309.xml><?xml version="1.0" encoding="utf-8"?>
<p:tagLst xmlns:p="http://schemas.openxmlformats.org/presentationml/2006/main">
  <p:tag name="AS_UNIQUEID" val="1183"/>
</p:tagLst>
</file>

<file path=ppt/tags/tag310.xml><?xml version="1.0" encoding="utf-8"?>
<p:tagLst xmlns:p="http://schemas.openxmlformats.org/presentationml/2006/main">
  <p:tag name="AS_UNIQUEID" val="1064"/>
</p:tagLst>
</file>

<file path=ppt/tags/tag311.xml><?xml version="1.0" encoding="utf-8"?>
<p:tagLst xmlns:p="http://schemas.openxmlformats.org/presentationml/2006/main">
  <p:tag name="AS_UNIQUEID" val="1065"/>
</p:tagLst>
</file>

<file path=ppt/tags/tag312.xml><?xml version="1.0" encoding="utf-8"?>
<p:tagLst xmlns:p="http://schemas.openxmlformats.org/presentationml/2006/main">
  <p:tag name="AS_UNIQUEID" val="1184"/>
</p:tagLst>
</file>

<file path=ppt/tags/tag313.xml><?xml version="1.0" encoding="utf-8"?>
<p:tagLst xmlns:p="http://schemas.openxmlformats.org/presentationml/2006/main">
  <p:tag name="AS_UNIQUEID" val="1067"/>
</p:tagLst>
</file>

<file path=ppt/tags/tag314.xml><?xml version="1.0" encoding="utf-8"?>
<p:tagLst xmlns:p="http://schemas.openxmlformats.org/presentationml/2006/main">
  <p:tag name="AS_UNIQUEID" val="1068"/>
</p:tagLst>
</file>

<file path=ppt/tags/tag315.xml><?xml version="1.0" encoding="utf-8"?>
<p:tagLst xmlns:p="http://schemas.openxmlformats.org/presentationml/2006/main">
  <p:tag name="AS_UNIQUEID" val="1069"/>
</p:tagLst>
</file>

<file path=ppt/tags/tag316.xml><?xml version="1.0" encoding="utf-8"?>
<p:tagLst xmlns:p="http://schemas.openxmlformats.org/presentationml/2006/main">
  <p:tag name="AS_UNIQUEID" val="1260"/>
</p:tagLst>
</file>

<file path=ppt/tags/tag317.xml><?xml version="1.0" encoding="utf-8"?>
<p:tagLst xmlns:p="http://schemas.openxmlformats.org/presentationml/2006/main">
  <p:tag name="AS_UNIQUEID" val="1261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55">
      <a:dk1>
        <a:srgbClr val="000000"/>
      </a:dk1>
      <a:lt1>
        <a:srgbClr val="FFFFFF"/>
      </a:lt1>
      <a:dk2>
        <a:srgbClr val="E4F0E4"/>
      </a:dk2>
      <a:lt2>
        <a:srgbClr val="FFFFFF"/>
      </a:lt2>
      <a:accent1>
        <a:srgbClr val="8EAF98"/>
      </a:accent1>
      <a:accent2>
        <a:srgbClr val="99B596"/>
      </a:accent2>
      <a:accent3>
        <a:srgbClr val="A6BB92"/>
      </a:accent3>
      <a:accent4>
        <a:srgbClr val="B5C08E"/>
      </a:accent4>
      <a:accent5>
        <a:srgbClr val="C6C58C"/>
      </a:accent5>
      <a:accent6>
        <a:srgbClr val="D8C78B"/>
      </a:accent6>
      <a:hlink>
        <a:srgbClr val="99CCE3"/>
      </a:hlink>
      <a:folHlink>
        <a:srgbClr val="A27CA4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宋体"/>
        <a:cs typeface="Arial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宋体"/>
        <a:cs typeface="Arial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Viner Hand ITC</vt:lpstr>
      <vt:lpstr>Wingdings</vt:lpstr>
      <vt:lpstr>隶书</vt:lpstr>
      <vt:lpstr>楷体_GB2312</vt:lpstr>
      <vt:lpstr>宋体</vt:lpstr>
      <vt:lpstr>Times New Roman</vt:lpstr>
      <vt:lpstr>方正姚体</vt:lpstr>
      <vt:lpstr>华文中宋</vt:lpstr>
      <vt:lpstr>黑体</vt:lpstr>
      <vt:lpstr>T</vt:lpstr>
      <vt:lpstr>Office Theme</vt:lpstr>
      <vt:lpstr>人教版八年级物理上册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2024-09-05T01:15:36.050</cp:lastPrinted>
  <dcterms:created xsi:type="dcterms:W3CDTF">2024-09-04T17:15:36Z</dcterms:created>
  <dcterms:modified xsi:type="dcterms:W3CDTF">2024-09-04T17:15:41Z</dcterms:modified>
</cp:coreProperties>
</file>