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8F783-A55B-4338-8320-1A192FAAD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7AFE1-340A-4E2D-98D9-238BAEF92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3D5C1-2CBC-4723-BA5B-9601BF67F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B1556-FE12-4729-A724-6C0A77F94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354DED-E79C-41A6-98BC-8065B6A16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D96C89-F966-4D92-8AA4-8251E3D23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727833-BADC-4431-9135-1864A2050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FB1D1-0BC8-4CAA-8CEE-5D3E17957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4B4FB-A338-4945-9188-A44E09D91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37D4D-E864-4A30-B70C-1BB2E8950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2A765-C1ED-4D31-AE21-47475670A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13127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腹壁伤口窦道的护理\n## 1.腹壁伤口窦道的基本概念与成因\n### 1.1腹壁伤口窦道的定义与分类\n### 1.2腹壁伤口窦道的成因及危险因素\n### 1.3腹壁伤口窦道对患者的影响\n## 2.腹壁伤口窦道的诊断与评估\n### 2.1腹壁伤口窦道的临床表现与诊断方法\n### 2.2腹壁伤口窦道的严重程度评估\n### 2.3腹壁伤口窦道诊断中的注意事项\n## 3.腹壁伤口窦道的治疗与护理方法\n### 3.1腹壁伤口窦道的非手术治疗与护理\n### 3.2腹壁伤口窦道的手术治疗与护理\n### 3.3腹壁伤口窦道治疗中的注意事项\n## 4.腹壁伤口窦道患者的健康教育\n### 4.1腹壁伤口窦道患者的生活指导\n### 4.2腹壁伤口窦道患者的饮食指导\n### 4.3腹壁伤口窦道患者的心理指导\n## 5.腹壁伤口窦道护理的案例分析\n### 5.1腹壁伤口窦道护理的成功案例分析\n### 5.2腹壁伤口窦道护理的失败案例分析\n### 5.3从案例分析中总结的护理经验与教训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腹壁伤口窦道的护理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腹壁伤口窦的基本概念与成因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腹壁伤口窦道的定义与分类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腹壁伤口窦道是指腹部手术后，由于感染、异物反应等因素导致的腹壁组织缺损，形成的一种病理性通道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根据病因和病理特点，腹壁伤口窦道可分为以下几类：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感染性窦道：主要由细菌感染引起，表现为红肿、疼痛、渗出物增多等症状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异物性窦道：主要由异物反应引起，如手术缝线、腹腔内异物等，表现为窦道经久不愈、反复发作等症状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复杂性窦道：同时存在多种病因，如感染与异物反应共同作用，表现为症状严重、治疗困难等症状</a:t>
            </a:r>
            <a:endParaRPr/>
          </a:p>
        </p:txBody>
      </p:sp>
      <p:pic>
        <p:nvPicPr>
          <p:cNvPr id="155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成因：</a:t>
                </a:r>
                <a:endParaRPr/>
              </a:p>
            </p:txBody>
          </p:sp>
          <p:sp>
            <p:nvSpPr>
              <p:cNvPr id="1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手术操作不当：如手术切口选择不当、缝合技术不熟练等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感染：如术前感染未控制、术中污染、术后感染等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异物反应：如手术缝线、腹腔内异物等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患者自身因素：如免疫力低下、糖尿病、慢性消耗性疾病等</a:t>
                </a:r>
                <a:endParaRPr/>
              </a:p>
            </p:txBody>
          </p:sp>
          <p:sp>
            <p:nvSpPr>
              <p:cNvPr id="1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危险因素：</a:t>
                </a:r>
                <a:endParaRPr/>
              </a:p>
            </p:txBody>
          </p:sp>
          <p:sp>
            <p:nvSpPr>
              <p:cNvPr id="1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年龄：老年人免疫力低下，容易导致感染和窦道形成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合并症：如糖尿病、慢性消耗性疾病等，影响伤口愈合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手术因素：如手术时间过长、手术创伤大等，增加窦道形成的风险</a:t>
                </a:r>
                <a:endParaRPr/>
              </a:p>
            </p:txBody>
          </p:sp>
          <p:sp>
            <p:nvSpPr>
              <p:cNvPr id="1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腹壁伤口窦道的成因及危险因素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7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7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对患者的生活质量产生严重影响，如疼痛、活动受限等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8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导致腹壁功能障碍，如腹壁肌肉收缩力减弱、腹壁疝等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8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如果治疗不及时，可能导致感染扩散，引发严重并发症，如腹膜炎、败血症等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腹壁伤口窦道对患者的影响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腹壁伤口窦道的诊断与评估</a:t>
            </a:r>
            <a:endParaRPr/>
          </a:p>
        </p:txBody>
      </p:sp>
      <p:sp>
        <p:nvSpPr>
          <p:cNvPr id="18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伤口红肿、疼痛、渗出物增多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窦道形成，分泌物增多，有时可见异物排出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合并感染时，出现发热、畏寒、白细胞升高等症状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诊断方法：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病史和体格检查：了解患者手术史、病史，检查伤口情况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影像学检查：如X线、CT等，了解窦道位置、范围、深度等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实验室检查：如血常规、分泌物培养等，判断感染情况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腹壁伤口窦道的临床表现与诊断方法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腹壁伤口窦道的严重程度评估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根据临床表现和检查结果，对腹壁伤口窦道的严重程度进行评估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评估指标：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窦道的大小、深度、数量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感染程度：如红肿、疼痛、渗出物、白细胞计数等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患者的一般状况：如年龄、合并症、免疫力等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评估结果可用于指导治疗和护理方案的选择</a:t>
            </a:r>
            <a:endParaRPr/>
          </a:p>
        </p:txBody>
      </p:sp>
      <p:cxnSp>
        <p:nvCxnSpPr>
          <p:cNvPr id="21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注意与腹部其他疾病相鉴别，如腹腔脓肿、腹壁疝等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详细询问病史，了解手术情况和术后恢复过程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结合影像学检查和实验室检查，做出准确诊断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腹壁伤口窦道诊断中的注意事项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腹壁伤口窦道的治疗与护理方法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非手术治疗：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抗生素治疗：根据病原菌培养和药敏试验结果，选择合适的抗生素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局部清创换药：保持伤口清洁，定期换药，促进伤口愈合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物理治疗：如超声波、电刺激等，促进伤口愈合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观察伤口情况，如有感染迹象，及时通知医生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指导患者进行伤口护理，如换药、保持伤口清洁等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提供心理支持，帮助患者树立信心，积极配合治疗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腹壁伤口窦道的非手术治疗与护理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https://d.book118.com/578013127127006037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腹壁伤口窦道的护理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2024-09-17T21:23:16.322</cp:lastPrinted>
  <dcterms:created xsi:type="dcterms:W3CDTF">2024-09-17T13:23:16Z</dcterms:created>
  <dcterms:modified xsi:type="dcterms:W3CDTF">2024-09-17T13:23:18Z</dcterms:modified>
</cp:coreProperties>
</file>