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D693E-A32C-4114-95DE-1678C5039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5D1E0-0745-4359-9EFD-EBB8DF45F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97C63-1BFB-4469-80F9-4DA6E6E62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86AF3-F9B6-4057-B0A8-DEB67817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775292-A20B-4D55-B6E0-DB0DA49AC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77EB8E-65D5-4441-8CD7-11A97204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C7D1B4-78AD-42CA-9C39-39CEADA6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EB797-F5D2-401C-899C-49F72F61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E1B5E-D167-418C-848D-0EC90CB67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210D2-6015-4A9D-BF4C-821F3687B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26AAA-E1CD-430E-BFB1-66779DCC6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14040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2023年监狱半年工作总结及下半年计划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监狱安全与稳定工作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队伍建设与培训工作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2023年上半年工作总结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确保监狱安全稳定，提高罪犯改造质量，加强民警队伍建设。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58" r="19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管理罪犯日常改造，组织开展教育、劳动、心理矫治等各项活动，维护监狱秩序和安全。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制定工作计划和方案，明确责任分工，加强监督检查和考核评估。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罪犯日常管理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劳动改造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心理矫治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按照规定对罪犯进行日常管理，包括出入监舍、作息时间、纪律要求等方面。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组织开展文化、技术、思想道德等方面的教育活动，提高罪犯的文化素质和道德水平。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组织罪犯参加劳动改造，培养其劳动习惯和技能，促进其回归社会。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对罪犯进行心理评估和矫治，帮助其解决心理问题，增强改造效果。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推行“5+1+1”教育改造模式，即5天劳动改造、1天教育改造、1天休息，提高了改造效果。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08" b="9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创新管理模式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组织罪犯参加文化活动，如书法、绘画、音乐等，丰富了罪犯的精神文化生活。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开展文化活动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开展民警业务培训和考核，提高民警的业务素质和工作能力。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加强民警队伍建设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工作亮点与成绩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监狱安全防范措施仍需完善，防止罪犯脱逃、暴狱等事件发生。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安全防范措施需进一步加强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部分罪犯思想问题较为严重，需要加强思想引导和教育转化工作。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罪犯思想教育工作需深入开展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2023年下半年工作计划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57" b="27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确保监狱安全稳定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通过加强安全防范措施和应急处置能力，降低安全事故发生率，确保监狱安全稳定。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提高罪犯改造质量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优化教育改造和心理矫治工作，提高罪犯改造质量，降低重新犯罪率。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提升民警素质能力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加强民警教育培训和考核评价，提高民警综合素质和专业能力。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对监狱设施、消防安全、监控系统等进行全面检查，及时发现和整改安全隐患。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开展安全大检查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探索个性化教育改造方案，开展职业技能培训和文化教育，提高罪犯改造质量。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推进教育改造创新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举办业务培训班、岗位练兵等活动，提高民警业务水平和应对突发事件的能力。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加强民警队伍建设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加强物资保障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加大物资投入，保障监狱设施、装备等物资的充足供应。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制定和完善安全管理制度和操作规程，确保各项安全措施落实到位。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加强对各项工作的监督检查，确保各项任务落实到位。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工作措施与保障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提高罪犯改造质量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优化教育改造和心理矫治工作，提高罪犯改造质量，降低重新犯罪率。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提升民警素质能力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加强民警教育培训和考核评价，提高民警综合素质和专业能力。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降低安全事故发生率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通过加强安全防范措施和应急处置能力，有效降低安全事故发生率。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预期成果与效益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监狱安全与稳定工作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建立和完善安全管理制度，确保各项安全措施得到有效执行。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定期对监管设施进行检查和维护，确保设施设备完好无损。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监管设施检查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开展安全隐患排查工作，及时发现并整改存在的安全隐患。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17" r="11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犯人情绪管理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关注犯人情绪变化，及时进行心理疏导和干预，防止过激行为发生。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矛盾纠纷调处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积极化解犯人之间的矛盾纠纷，维护监管秩序稳定。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制定应对突发事件的应急预案，提高应对突发事件的能力。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稳定工作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https://d.book118.com/578014040043006044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2024-09-24T07:36:43.003</cp:lastPrinted>
  <dcterms:created xsi:type="dcterms:W3CDTF">2024-09-23T23:36:43Z</dcterms:created>
  <dcterms:modified xsi:type="dcterms:W3CDTF">2024-09-23T23:36:45Z</dcterms:modified>
</cp:coreProperties>
</file>