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42D6C-AC59-4B6D-96EA-54C7EF9FB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86621-B7DC-49AC-B843-52BCDB99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39BE2-5F27-4517-9D56-7C88474B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2FAB5-5F6A-4258-A96A-2EA2F9F31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645C3-070D-4476-92CE-44FF418A5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C3BE3-F8DB-453F-9EF0-9F14B20C0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A692B-FFB5-441B-A308-27D03CA84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AEEC4-9039-4993-8E14-F44D56E08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6ECFF-62F9-4A35-9044-643CCA553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17C03-92AD-4DDB-BCAD-22C950B24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5AB76-AC21-4F5D-BDC7-FD6BA44A6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41120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行业发展趋势与市场竞争对手分析报告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市场竞争对手概述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竞争对手产品策略分析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竞争对手营销策略分析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竞争对手服务策略分析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合作与共赢可能性探讨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本报告旨在分析行业发展趋势，识别市场竞争对手，为企业制定战略提供参考。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随着市场竞争日益激烈，了解行业趋势和竞争对手情况对企业至关重要。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简要介绍所分析行业的基本情况，包括行业规模、增长趋势等。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详细分析行业发展的主要趋势，包括技术创新、市场需求变化等。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识别市场中的主要竞争对手，并对其市场份额、产品特点、营销策略等进行分析。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基于行业趋势和竞争对手分析，提出针对性的建议，并对未来市场进行展望。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建议和展望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利率与货币政策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央行货币政策的调整将影响市场利率水平，进而影响到行业的投融资环境和经营成本。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GDP增长及预测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随着全球经济的复苏，GDP增长率预计将保持稳定，为行业发展提供有力支撑。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通货膨胀与物价水平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适度的通货膨胀有助于刺激消费和投资，但过高的通胀率可能对行业造成压力。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政府对行业的监管政策将直接影响行业的发展方向和市场格局。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随着环保意识的提高，政府将加大对环保产业的扶持力度，推动行业绿色可持续发展。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国际贸易政策的变化将影响行业的进出口业务，企业需要密切关注国际贸易形势。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新技术发展趋势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人工智能、大数据、云计算等新技术的发展将为行业带来创新机遇。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技术应用前景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新技术的不断应用将推动行业转型升级，提高生产效率和产品质量。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研发创新能力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企业的研发创新能力将决定其在行业中的竞争地位，需要加强技术研发和人才培养。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随着市场竞争的加剧，企业需要加强市场研究，把握市场趋势，制定科学的市场营销策略。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行业热点与风口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关注行业热点和风口有助于企业把握市场机遇，实现跨越式发展。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消费者需求日益多样化和个性化，企业需要不断创新产品和服务以满足消费者需求。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市场需求变化及趋势预测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市场竞争对手概述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该公司在行业内拥有较高的知名度和市场份额，其产品以高品质和创新性著称，同时拥有完善的销售网络和售后服务体系。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该公司是近年来快速崛起的行业新星，其产品注重时尚和个性化设计，深受年轻消费者的喜爱，同时其营销策略也颇具特色。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该公司是行业内的老牌企业，拥有悠久的历史和丰富的经验，其产品在市场上拥有一定的品牌忠诚度和口碑效应。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市场份额及排名情况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根据最新的市场调研数据，竞争对手A、B、C的市场份额分别为30%、20%和15%，位列市场前三甲。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其他竞争对手的市场份额均不足10%，相对较分散。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竞争格局和特点分析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当前市场上，竞争对手A处于领先地位，但竞争对手B和C也在不断追赶，市场竞争激烈。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各竞争对手在产品、价格、渠道和促销等方面都展开了全方位的竞争，但各自也有一定的特色和优势。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未来，随着市场变化和消费者需求的变化，竞争格局也将发生相应的变化，需要持续关注市场动态和竞争对手的发展情况。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竞争对手产品策略分析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分析竞争对手的产品线，包括产品种类、定位、目标市场等。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竞争对手产品线概述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对比竞争对手产品的特点、功能、性能等，找出差异化和优势。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产品特点比较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评估竞争对手的产品布局策略，如市场覆盖、产品定位、价格策略等。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产品布局策略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产品线布局及特点比较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核心产品识别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确定竞争对手的核心产品，即在其产品线中具有重要地位、贡献主要收入的产品。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分析核心产品的竞争力，包括市场份额、品牌知名度、客户满意度等。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探讨核心产品的竞争优势，如技术领先、品质卓越、服务完善等。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核心产品竞争力评估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https://d.book118.com/578014112056006034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2024-09-12T20:04:41.871</cp:lastPrinted>
  <dcterms:created xsi:type="dcterms:W3CDTF">2024-09-12T12:04:41Z</dcterms:created>
  <dcterms:modified xsi:type="dcterms:W3CDTF">2024-09-12T12:04:44Z</dcterms:modified>
</cp:coreProperties>
</file>