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C9E8ED-FF9F-4B56-A539-AC97C1783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5BC436-CC33-4CF1-9755-539AA7A5B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3451A5-75CC-4CEF-9704-F7C725069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A70521-3557-41B3-8D01-FFA4124D6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521403-F2B2-48A6-9C9C-24B2577DA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8E6793-B0E7-428A-A8D0-42B181939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5ADF75-6F28-4958-93E5-50A8B1992E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593C77-BFF4-4995-A0DF-B4CE1566D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FCD3FA-BB49-4487-A2B0-0214E7698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524FDD-B3F1-4802-997B-183B7B6CD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EE9827-6AA4-47F9-B1AF-5D369036A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1411410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《原函数与不定积分》ppt课件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原函数的概念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不定积分的概念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原函数与不定积分的关系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不定积分的计算实例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总结与回顾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原函数的概念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原函数的定义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原函数是一类特殊的函数，它与不定积分有着密切的联系。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原函数定义为对于给定的函数f(x)，如果存在一个函数F(x)，使得F'(x)=f(x)，那么称F(x)为f(x)的原函数。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原函数具有一些重要的性质，这些性质在解决数学问题中有着广泛的应用。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原函数的性质包括线性性质、微分性质、积分性质等。这些性质揭示了原函数与不定积分之间的内在联系，为解决积分问题提供了重要的工具。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原函数的性质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对于任意给定的函数f(x)，都存在原函数。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根据微积分的基本定理，任意给定的函数f(x)都存在原函数。这一性质是微积分学中一个重要的结论，它为解决积分问题提供了基础。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原函数的存在性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不定积分的概念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原函数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如果一个函数的导数已知，那么这个函数的积分就是它的原函数。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不定积分的定义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不定积分是微分的逆运算，即求一个函数的原函数的过程。不定积分的结果是一个函数集合，而不是一个具体的数值。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积分符号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不定积分的符号为∫(f(x)dx)，其中f(x)是要求积分的函数，x是积分变量。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不定积分的定义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∫[a*f(x)+b*g(x)]dx=a*∫f(x)dx+b*∫g(x)dx，其中a和b是常数。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线性性质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∫[f(x)+c]dx=∫f(x)dx+c*x+c，其中c是积分常数。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积分常数性质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∫[f(x)]dx=∫[f(x)]dx，其中a和b是积分的下限和上限。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积分区间性质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不定积分的性质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直接积分法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通过简单的代数运算和积分公式直接计算不定积分。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换元积分法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通过引入新的变量替换原函数中的部分或全部自变量，将不定积分转化为更简单的形式。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分部积分法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通过将两个函数的乘积进行求导和积分，将不定积分转化为更简单的形式。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不定积分的计算方法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原函数与不定积分的关系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https://d.book118.com/578014114100006030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2024-09-07T03:18:18.672</cp:lastPrinted>
  <dcterms:created xsi:type="dcterms:W3CDTF">2024-09-06T19:18:18Z</dcterms:created>
  <dcterms:modified xsi:type="dcterms:W3CDTF">2024-09-06T19:18:20Z</dcterms:modified>
</cp:coreProperties>
</file>