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9BDCC-8E63-4651-A116-455F24C5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D4766-3FB8-4C9A-AC74-5B3E540D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DA80E-EA4B-410D-BD77-05F6E3B39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AB6FD-1BE9-4704-8170-0380FAF7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1D357-4734-46F2-9D87-9B8614FA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C8C1A-75B3-4945-889E-EC0FA7E7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273B9-B286-4191-AED8-31FEE4CCC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E1F11-DE33-4E4C-ACCA-0AB3D0E9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11F53-9F79-48A6-B78B-3BF1C443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BAC76-B93C-4252-BC63-E31A866E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86725-758E-4B24-8403-560D58D3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504606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哮证哮喘中医辨证论治护理课件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中医对哮证哮喘的认识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哮证哮喘的预防与控制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哮证哮喘概述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哮证哮喘是一种以发作性喉部哮鸣、气促、咳嗽和胸闷为主要表现的呼吸系统疾病。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根据发作频率和持续时间，可分为急性发作期、慢性持续期和缓解期。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哮证哮喘的病因较为复杂，主要包括遗传、环境、免疫等因素。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哮证哮喘的病理机制主要涉及气道炎症、气道高反应性和气道重塑等方面。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哮证哮喘的临床表现包括发作性喉部哮鸣、气促、咳嗽和胸闷等，可伴有呼吸困难和喘息声。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根据临床表现、体征和相关检查（如肺功能检查），综合判断哮证哮喘的诊断。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中医对哮证哮喘的认识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病机分析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病机特点为痰饮内伏，遇感触发，痰随气升，气因痰阻，相互搏结，阻塞气道，故发作时喉中哮鸣有声，呼吸气促困难。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哮证哮喘的病机主要是由于肺、脾、肾三脏功能失调，痰饮内伏，外邪入侵，导致痰气交阻，气道不畅，肺失宣降。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症见呼吸急促，喉中哮鸣有声，痰白不黏或清稀多泡沫，口不渴或渴喜热饮，形寒肢冷，舌苔白滑，脉弦紧或浮紧。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症见气粗息涌，喉中哮鸣有声，痰黄黏稠，口渴喜冷饮，舌质红苔黄腻，脉滑数或浮数。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证候分型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中药汤剂、中成药、针灸等。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发作期以祛邪治标、降气平喘为主；缓解期以扶正治本为主，兼顾调理脾肺肾三脏。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根据证候分型选用不同的中药汤剂进行治疗。如寒哮可选用射干麻黄汤加减；热哮可选用定喘汤加减。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通过针刺相应的穴位来调理气血、舒缓气喘症状。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如六味地黄丸、金水宝胶囊等具有补益肺肾、调理脏腑功能的中成药可用于缓解期治疗。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https://d.book118.com/578015046062006027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2024-09-05T08:15:10.718</cp:lastPrinted>
  <dcterms:created xsi:type="dcterms:W3CDTF">2024-09-05T00:15:10Z</dcterms:created>
  <dcterms:modified xsi:type="dcterms:W3CDTF">2024-09-05T00:15:12Z</dcterms:modified>
</cp:coreProperties>
</file>