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A052-E81C-4477-8863-416BFEF8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C31C-D314-41ED-986E-BE564481E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C393F-FFAB-4372-A9C9-176C152D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DA73-518D-468F-A526-0409A0D8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D4E66-6E26-4666-84D0-747109D5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A5713-2A1F-417D-92E6-3DC383F4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AB855-9435-421A-82CA-95323A37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65D99-E313-406F-8022-B2907ECD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7DE54-5C33-4A56-B3E7-FEC5B737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55C0B-2F14-4E58-8756-2CF0F20A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648EE-59EC-4004-B72E-2A96A0FA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60531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《微软云计算之道》ppt课件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微软Azure云计算平台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微软云计算的安全与合规性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云计算是一种基于互联网的计算方式，通过虚拟化技术将硬件和软件资源以服务的形式提供给用户，用户可以通过网络随时随地地访问这些资源。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云计算的特点包括：灵活性、可扩展性、按需付费、高可用性和可靠性等。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微软云计算的发展历程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微软云计算的发展经历了三个阶段：Windows Live阶段、Azure阶段和现代云服务阶段。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在Windows Live阶段，微软推出了Windows Live服务，提供了一系列在线应用和工具。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在Azure阶段，微软推出了Azure公有云平台，为企业提供了基础设施、平台和软件服务。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在现代云服务阶段，微软推出了Office 365、Dynamics CRM Online等一系列云服务，进一步丰富了微软的云服务生态。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微软云计算的优势与特点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微软云计算的特点包括：安全性、合规性、可靠性、可扩展性和易用性等。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微软云计算的优势在于其强大的品牌实力、丰富的产品线和广泛的用户基础。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微软的合规性得到了全球众多行业的认可，可以满足企业用户的各种合规要求。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微软在数据保护和隐私方面采取了多项措施，确保用户数据的安全性和隐私保护。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微软Azure云计算平台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提供计算、存储和网络等基础设施服务，支持多种操作系统和编程语言。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提供数据库、消息队列、大数据分析等服务，简化应用程序的开发和部署。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软件即服务（SaaS）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提供云端软件服务，如Office 365、Dynamics CRM等。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Azure平台的架构与组件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提供虚拟机服务，用户可以根据需求选择不同的操作系统和配置。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容器服务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支持Docker容器，提供容器编排和镜像管理等功能。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提供AI和机器学习服务，包括认知服务、机器学习平台等。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Azure平台的特色服务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高度可扩展、可靠、安全、全球覆盖等。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134" r="1213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企业级应用、大数据分析、物联网、人工智能等。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某银行使用Azure平台进行数据分析和存储，提高业务效率和降低成本；某智能家居公司使用Azure的人工智能服务实现语音识别和智能推荐等功能。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Azure平台的优势与适用场景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微软云计算应用案例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https://d.book118.com/578016053142006025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2024-09-02T20:33:58.902</cp:lastPrinted>
  <dcterms:created xsi:type="dcterms:W3CDTF">2024-09-02T12:33:58Z</dcterms:created>
  <dcterms:modified xsi:type="dcterms:W3CDTF">2024-09-02T12:34:01Z</dcterms:modified>
</cp:coreProperties>
</file>