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43954-8B0E-4778-9D11-0CEEA16E7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7358D-02E2-4F1E-AAC4-89BBF21AF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150CA-2F83-4ABB-B6E4-6E609B28D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AF61D-6D5B-422C-B2CA-1B01B955D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10354-7645-4EB6-AE6B-372D3503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5E16FA-0316-4D7F-A4ED-B821C4652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39A48-456F-4547-968E-7A215431F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37C3A-2733-4A64-B46A-D50EF4091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084D1-9521-4D54-84CC-CBC495E2B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C3F36-DAA9-43FF-BBDC-71E5CEB4E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BCAA8-2ED7-4477-A65B-2F2097896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60641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学校宣讲活动方案策划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活动内容策划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活动组织和执行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当前就业形势严峻，大学生就业压力大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企业与学校之间缺乏有效的交流和合作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提高大学生职业素质和就业竞争力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提高大学生的职业素质和就业竞争力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帮助企业选拔优秀人才，促进企业发展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272" r="927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加强企业与学校之间的交流与合作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XXXX年XX月XX日（周X）下午XX点-XX点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学校大礼堂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活动内容策划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确保活动主题与学校的教育理念、课程特色或学生需求紧密相关，能够吸引目标听众的兴趣。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42" r="24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主题吸引力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主题连贯性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选择具有时代感、创新性或实用性的主题，以激发参与者的兴趣和热情。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确保活动主题在各个环节中得到充分体现，保持活动的整体连贯性。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根据活动主题和目标听众，选择具有权威性、专业性和影响力的嘉宾。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通过正式邀请函、电话或电子邮件等方式与嘉宾沟通，确保嘉宾能够接受邀请并参与活动。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嘉宾邀请方式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在邀请嘉宾前，对其背景、专业领域和成就进行调查，以确保嘉宾与活动主题和目标相契合。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嘉宾背景调查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演讲嘉宾邀请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互动形式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设计多样化的互动形式，如问答、小组讨论、角色扮演等，以增加活动的趣味性和参与度。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互动内容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确保互动环节的内容与活动主题相关，能够引导参与者深入思考和交流。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互动时间安排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合理安排互动环节的时间，避免影响整体活动进度和其他环节的进行。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宣传材料应简洁明了，突出活动主题、时间、地点和亮点，激发潜在参与者的兴趣。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注重宣传材料的设计感，使用适当的色彩、字体和布局，以吸引眼球并保持专业形象。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通过学校官网、社交媒体、校内公告等多种渠道发布和分发宣传材料，确保信息的广泛传播。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材料发布与分发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宣传材料制作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https://d.book118.com/578016064110006030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2024-09-07T05:42:49.158</cp:lastPrinted>
  <dcterms:created xsi:type="dcterms:W3CDTF">2024-09-06T21:42:49Z</dcterms:created>
  <dcterms:modified xsi:type="dcterms:W3CDTF">2024-09-06T21:42:51Z</dcterms:modified>
</cp:coreProperties>
</file>