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B35D4-7EE8-4E9F-B2B3-FE97BB744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20E34-63AD-432C-A3A2-72BD33682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65D5E-057C-4C90-8E74-83C2ED4E9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5AD01-FB3B-44A4-AB88-261397870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0B429C-BBDC-4F8B-BE65-F20CD1B80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6340A0-D1AA-4F89-8529-49AC1EB2A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FB24B2-9A63-412E-A216-05E4906D1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C9D0F-03B1-429F-B8FD-C24533ADB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1CC7E-F6FF-4172-A699-233E1B140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CAD91-A6F9-4ADC-868B-2CFDF917A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2A98A-C787-4013-9D3E-E76E05A2E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1707507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淋巴结身体内存储和筛选细胞的淋巴组织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淋巴结基本概念与结构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淋巴细胞种类及其在淋巴结中分布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淋巴结在免疫应答中作用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淋巴结与疾病关系探讨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诊断方法和技术应用进展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总结：深入了解淋巴结，提高健康水平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淋巴结基本概念与结构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淋巴结是淋巴系统的重要组成部分，为椭圆形或蚕豆形的淋巴组织小体，大小不一，新鲜时呈灰红色。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 rot="1800000">
            <a:off x="1595201" y="2001561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00000">
            <a:off x="1595201" y="4305483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它们的主要功能是过滤淋巴液，清除其中的细菌和异物，并产生淋巴细胞和抗体，参与机体的免疫反应。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642" b="256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解剖位置与形态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淋巴结广泛分布于人体的各个部位，特别是在颈部、腋窝、腹股沟等区域较为集中。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淋巴结的形态多为椭圆形或蚕豆形，大小不一，一般直径在0.2-2.5cm之间。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组织结构特点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淋巴结表面包有被膜，被膜结缔组织伸入淋巴结内形成小梁，构成淋巴结的支架。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淋巴结的实质由淋巴组织和淋巴窦组成，淋巴组织主要由淋巴细胞、巨噬细胞等免疫细胞构成，而淋巴窦则是淋巴液流动的通道。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淋巴结内还有丰富的血管和神经分布，为免疫细胞提供营养和信号传导支持。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淋巴细胞种类及其在淋巴结中分布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T淋巴细胞主要分布于淋巴结的副皮质区，这里是T细胞接受抗原刺激并发生免疫应答的主要场所。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T淋巴细胞在淋巴结中的分布密度较高，它们通过识别抗原呈递细胞上的抗原肽-MHC分子复合物来启动免疫应答。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T淋巴细胞在淋巴结内可以增殖分化为效应T细胞和记忆T细胞，分别执行免疫应答和免疫记忆功能。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T淋巴细胞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40" r="18140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B淋巴细胞主要分布于淋巴结的皮质区，这里是B细胞接受抗原刺激并发生免疫应答的主要场所。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B淋巴细胞在淋巴结中的分布密度相对较低，它们通过识别抗原并与之结合来启动免疫应答。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B淋巴细胞在淋巴结内可以增殖分化为浆细胞和记忆B细胞，分别执行抗体分泌和免疫记忆功能。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B淋巴细胞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其他免疫细胞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23806" y="2695965"/>
            <a:ext cx="2928915" cy="18918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除了T淋巴细胞和B淋巴细胞外，淋巴结中还包含其他多种免疫细胞，如树突状细胞、巨噬细胞、自然杀伤细胞等。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140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这些免疫细胞在淋巴结中各自发挥着不同的作用，共同构成了一个复杂的免疫系统网络。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17093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例如，树突状细胞能够摄取、加工并呈递抗原，激活初始T淋巴细胞；巨噬细胞则能够吞噬并清除病原体和细胞残骸，促进组织修复和再生。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淋巴结在免疫应答中作用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65" r="1676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T细胞和B细胞的识别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经过处理的抗原被呈递给T细胞和B细胞，这些免疫细胞能够识别并结合抗原，进而启动免疫应答。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淋巴结接收并过滤淋巴液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淋巴结内的特殊结构能够接收并过滤淋巴液，从而捕获其中的抗原物质。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抗原呈递细胞的作用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淋巴结内的抗原呈递细胞（如树突状细胞）能够摄取、处理抗原，并将其呈递给免疫细胞。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抗原识别与呈递过程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免疫细胞活化及增殖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当T细胞识别并结合抗原后，它们会被活化并开始增殖，形成效应T细胞和记忆T细胞。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B细胞的活化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同样地，B细胞在识别抗原后也会被活化，并在淋巴结内增殖、分化为浆细胞和记忆B细胞。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细胞因子的作用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在免疫细胞活化和增殖过程中，多种细胞因子（如白细胞介素、干扰素等）发挥着重要的调节作用。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T细胞的活化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https://d.book118.com/578017075070006036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2024-09-15T21:07:50.191</cp:lastPrinted>
  <dcterms:created xsi:type="dcterms:W3CDTF">2024-09-15T13:07:50Z</dcterms:created>
  <dcterms:modified xsi:type="dcterms:W3CDTF">2024-09-15T13:07:52Z</dcterms:modified>
</cp:coreProperties>
</file>