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20621-7799-491D-A13E-20DA469C9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93006-8A41-4A54-B86D-EFCF23EAD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79F04-F0D3-46E3-B9C4-C1A781374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7C449-84F1-41DA-820C-5621195CC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CE34A6-6BDD-4386-86DB-9F1BC9401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A75BC-65E1-446C-9403-8A61154A3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46200-A4FE-4BF4-9E4D-23CB91492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8E031-10F6-4ED2-B372-BF0FBF324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993EA-F25B-4DC7-B830-96ABB7B46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8AF7E-8FB7-4548-9ADA-AFB182598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70CA4-137F-4B00-B322-5D5A28249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00100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幼儿园安全心理健康教案加反思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通过本次教学，使幼儿能够认识到日常生活中潜在的安全隐患，并学会简单的自我保护方法。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教导幼儿遵守基本的安全规则，养成良好的生活习惯，预防意外事故的发生。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在遇到突发情况时，幼儿能够冷静应对，及时向老师或家长求助。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鼓励幼儿自由表达自己的情感，培养开朗、乐观的性格。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68" r="2006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183" r="121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26" r="187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促进情感表达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引导幼儿树立积极的人生观、价值观，培养自尊、自信的品质。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树立正确观念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通过互动游戏和小组活动，培养幼儿的团队协作精神，提高与人交往的能力。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提高社交能力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教育幼儿认识交通标志，遵守交通规则，不在马路上玩耍和奔跑。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教育幼儿注意日常生活中的安全，如不接触危险物品，不乱吃东西等。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教育幼儿遇到火灾、地震等紧急情况时，要冷静应对，学会基本的自救方法。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899" b="2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478" b="224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心理健康教育内容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情感教育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引导幼儿学会表达自己的情感，培养积极乐观的心态。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教育幼儿学会与人相处，尊重他人，培养良好的社交能力。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帮助幼儿认识自己的优点和不足，树立自信心，培养自我认知能力。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次安全心理健康教育中，我注重将理论与实践相结合，通过讲解、示范和互动游戏等多种形式，使幼儿在轻松愉快的氛围中掌握安全知识和心理健康知识。同时，我也意识到在教学内容和方法上还有许多需要改进的地方。例如，在紧急情况处理方面，我应该更加注重实践演练，让幼儿在实际操作中掌握自救技能；在情感教育方面，需要更加关注幼儿的情感需求，引导他们学会调节情绪，增强心理承受能力。在今后的教学中，我将不断总结经验教训，优化教学内容和方法，提高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https://d.book118.com/578020010041006037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2024-09-17T00:17:32.355</cp:lastPrinted>
  <dcterms:created xsi:type="dcterms:W3CDTF">2024-09-16T16:17:32Z</dcterms:created>
  <dcterms:modified xsi:type="dcterms:W3CDTF">2024-09-16T16:17:34Z</dcterms:modified>
</cp:coreProperties>
</file>