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9C064-116E-42E7-9CB5-87C70B6F3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E4145-9CC6-4A7C-A4E0-5E29A781F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19130-AA2E-41BB-9EFC-9F9AF20DE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DF3C4-25BA-41C0-9586-4526F2425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08210B-4963-4342-AEAD-5265A4CE1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09B41C-DF65-4F97-AE4F-FBE3FF36D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39A974-CE59-46E1-BC95-F7152453B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08136-D748-47BB-81B2-945F877CB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D8579-348B-4229-8A47-9CB0FB5E6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1FB05-B6B2-4D3D-9900-0381FEEBD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2CB8F-3623-4A1E-8D67-0739F0E70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10420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202X-01-06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医院感染管理的发展历程及现状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医院感染管理的实践与经验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医院感染管理的政策与法规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医院感染管理概述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医院感染主要涉及呼吸系统、消化系统、手术部位等，其中呼吸系统感染最常见。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老年人、儿童、身体虚弱者以及接受手术、放疗、化疗等治疗的病人更容易发生医院感染。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病原菌分布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常见的医院感染病原菌包括细菌、病毒、真菌等，其中以细菌为主，如金黄色葡萄球菌、大肠杆菌等。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医院感染的流行病学特征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医护人员严格执行手卫生规范，勤洗手或使用手消毒剂。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抗菌药物合理使用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严格控制抗菌药物的使用，遵循抗菌药物使用原则。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保持医院环境清洁卫生，定期消毒病房和医疗器械。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对感染病人采取隔离措施，减少交叉感染的风险。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医院感染的预防和控制措施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29" r="1562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887" r="158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随着抗菌药物的广泛使用，细菌耐药性问题日益严重，给医院感染治疗带来很大困难。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部分医护人员对医院感染预防和控制知识掌握不够，需要加强培训和教育。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部分医院感染监测体系不够完善，难以全面掌握医院感染情况。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监测体系不完善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部分患者及家属对医院感染认知不足，需要加强宣传和教育。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患者及家属认知不足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医院感染管理的挑战与问题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医院感染管理的发展历程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20世纪初，随着医疗技术的进步，医院感染问题逐渐受到关注。国外开始出现针对医院感染的管理措施，如消毒、隔离等。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20世纪中叶，随着微生物学的进步，医院感染的病原学诊断和抗菌药物的出现得到了迅速发展。医院感染管理逐渐规范化，制定了一系列标准和操作规程。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20世纪末至21世纪初，医院感染管理逐渐成为一个独立的学科领域。各国纷纷建立医院感染管理机构，加强培训和教育，提高医务人员的防控意识和能力。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国外医院感染管理的发展历程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https://d.book118.com/578021042002006030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2024-09-06T03:16:15.637</cp:lastPrinted>
  <dcterms:created xsi:type="dcterms:W3CDTF">2024-09-05T19:16:15Z</dcterms:created>
  <dcterms:modified xsi:type="dcterms:W3CDTF">2024-09-05T19:16:17Z</dcterms:modified>
</cp:coreProperties>
</file>