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576C4-1632-45D3-A1BF-D388129A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4B8F3-C43D-40AB-B97B-196B7917C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5DFD0-7F95-469C-B6FA-474CB4BA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05C19-247E-4F05-B81B-2A4467DF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9CB3A-37D1-4025-9F11-61652233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09A7B-655B-411F-911A-171AF857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DF4B4-18F9-4ABB-AA49-F3491C76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BCAEE-7D0A-440A-89F7-D3F1B4A5C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11810-DB5C-4BFA-AC9F-A73EB772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9185-CD8B-46C6-98E4-C697D94A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F1117-E0C2-4FA3-BA18-0BB41F61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110413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运动人体科学实验教学中心汇报课件北体汇报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运动人体科学实验教学中心概况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实验教学体系建设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科研与学术成果展示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实验教学中心管理与运行机制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提高学生实验技能和动手能力，培养创新精神和实践能力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促进运动人体科学学科建设和发展，提升学科整体水平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推动学校实验教学改革，提高实验教学质量和水平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运动人体科学实验教学中心建设情况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实验教学方法和手段创新情况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实验教学内容和课程体系改革情况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实验教学效果和成果展示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运动人体科学实验教学中心概况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致力于运动人体科学领域的研究与教学，培养高素质专业人才。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自成立以来，中心不断壮大，逐渐成为国内外知名的运动人体科学实验教学基地。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在国内外学术期刊发表论文数百篇，获得多项国家级、省部级科研成果奖励。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拥有多名在运动人体科学领域具有丰富教学经验和学术成果的教授。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教授团队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副教授和讲师队伍庞大，涵盖运动生理学、运动生物力学、运动生物化学等多个研究方向。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副教授及讲师团队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组建多个科研团队，专注于运动人体科学领域的前沿研究。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科研团队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配备先进的运动生理学、运动生物力学、运动生物化学等实验室，满足各类实验教学需求。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拥有大量先进的教学设备，如运动跑台、肌电图仪、血液分析仪等。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实践基地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与多家体育机构、健身中心建立合作关系，为学生提供实践机会和就业渠道。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实验教学资源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实验教学体系建设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拓展创新课程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鼓励学生进行创新性实验和科研项目，培养独立思考和解决问题的能力。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涵盖运动解剖学、运动生理学、运动生物力学等基础理论，为学生打下坚实的学科基础。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针对各项实验技能进行训练，包括实验设计、数据收集与分析、实验报告撰写等。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实验教学课程体系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实验教学内容与方法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围绕运动人体科学领域的前沿问题，设计涵盖不同层面的实验项目，包括基础验证性实验、综合设计性实验和创新研究性实验。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采用线上线下相结合的混合教学模式，引入虚拟仿真实验、案例分析、小组讨论等多种教学方法，激发学生的学习兴趣和主动性。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通过课堂表现、实验操作、小组讨论等方式对学生的学习过程进行全面评估。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根据实验报告、研究成果、答辩表现等对学生的实验成果进行客观评价。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定期收集学生和教师的反馈意见，对实验教学进行持续改进和优化。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https://d.book118.com/578021104137006042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2024-09-22T06:43:40.620</cp:lastPrinted>
  <dcterms:created xsi:type="dcterms:W3CDTF">2024-09-21T22:43:40Z</dcterms:created>
  <dcterms:modified xsi:type="dcterms:W3CDTF">2024-09-21T22:43:42Z</dcterms:modified>
</cp:coreProperties>
</file>