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E60167-5E36-44F9-B758-65922E28C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D3236D-3D3B-400F-A65F-0BDD7EEFC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B068BF-2936-47C8-90AC-FC4471054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D42475-228B-4C72-87FF-E000D9085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C7CBB0-7AA1-44E6-A2AB-F4CD28D17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BF2E6A-65B7-4360-ACC1-E38C519A0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1EE1E0-5F75-42A1-8BE7-A379AC97E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34861E-7D1C-4FE6-94B2-8E8724465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B3117F-6BAE-425A-80A9-4A200DE2E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6817C-7FD0-4FF5-92CD-E8B464EF0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A23A5-0D75-4DA5-BDB9-ED20DBA0F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1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211230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射频微波仪器行业发展趋势报告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行业概述与发展背景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技术创新与研发动态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市场竞争格局与主要厂商分析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行业应用领域拓展与融合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政策法规影响与行业标准解读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行业概述与发展背景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4532" r="3453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2562" r="2256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3419" r="334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射频微波仪器是指工作在射频和微波频段的测量、分析和控制设备，广泛应用于通信、雷达、电子对抗、导航等领域。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射频微波仪器定义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根据功能和用途，射频微波仪器可分为信号源、频谱分析仪、网络分析仪、功率计等。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射频微波仪器分类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射频微波仪器定义及分类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射频微波仪器行业经历了从模拟到数字、从分立到集成的发展历程，不断推动着电子测量技术的进步。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当前，射频微波仪器行业已经形成了较为完整的产业链，包括芯片设计、仪器制造、系统集成等环节。随着5G、物联网等新兴技术的快速发展，射频微波仪器的市场需求不断增长。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国防军事需求增长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国防军事领域对高性能、高可靠性的射频微波仪器有着持续且稳定的需求，为行业发展提供了有力支撑。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物联网等新兴应用拓展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物联网、智能家居等新兴领域的快速发展，为射频微波仪器提供了新的应用场景和市场空间。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5G等通信技术发展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5G等新一代通信技术的商用推广，对射频微波仪器的性能、精度和可靠性提出了更高要求，推动了相关产品的研发和升级。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20833" r="2083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市场需求驱动因素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技术创新与研发动态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具有优异的介电性能、热稳定性和机械强度，适用于高频、高温等恶劣环境。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高性能陶瓷材料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27333" r="27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复合材料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1417" r="11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柔性电子材料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通过不同材料的组合，实现性能的优化和互补，提高产品的综合性能。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具有可弯曲、可折叠等特性，为射频微波仪器的便携性和可穿戴性提供了可能。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新型材料应用及优势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实现复杂结构的快速制造，提高生产效率和降低成本。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833" r="14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6875" r="16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3D打印技术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提高产品的精度和稳定性，满足高性能需求。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精密加工技术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实现微型化、集成化，推动射频微波仪器向更高频段发展。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微纳制造技术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先进制造技术进展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高效率功放技术：提高射频微波仪器的输出功率和效率，降低能耗和热量。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622" r="1262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6"/>
          <a:srcRect l="12458" r="12458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10" name="TextBox 10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智能化技术：引入人工智能、机器学习等技术，实现射频微波仪器的自适应、自优化等功能，提高用户体验。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宽带技术：实现宽频带范围内的信号传输和处理，满足多种应用场景需求。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以上内容仅供参考，如需更详细的信息，建议查阅相关文献或咨询专业人士。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研发成果及转化应用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市场竞争格局与主要厂商分析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国际射频微波仪器市场上，厂商数量众多，主要分布在北美、欧洲和亚洲等地区，其中北美和欧洲厂商技术实力较强。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目前，国际射频微波仪器市场呈现寡头竞争态势，少数几家厂商占据大部分市场份额，但市场整体竞争依然激烈。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国际市场竞争格局概述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市场份额及竞争态势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厂商数量及地域分布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国内射频微波仪器市场上，厂商数量也较多，主要分布在珠三角、长三角和京津冀等地区，其中珠三角地区厂商数量最多。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厂商数量及地域分布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国内射频微波仪器市场同样呈现寡头竞争态势，但相比国际市场，国内市场竞争更加激烈，市场份额更加分散。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市场份额及竞争态势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国内市场竞争格局概述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https://d.book118.com/578021123012006036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2024-09-15T05:01:11.286</cp:lastPrinted>
  <dcterms:created xsi:type="dcterms:W3CDTF">2024-09-14T21:01:11Z</dcterms:created>
  <dcterms:modified xsi:type="dcterms:W3CDTF">2024-09-14T21:01:13Z</dcterms:modified>
</cp:coreProperties>
</file>