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0B0C0-0158-4A25-8A9C-4F86CFDF9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4461F-8CB7-41ED-81EC-0036E1E15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DF8E31-3A1D-4B9D-BE19-3DAF069AF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01001B-10E9-476A-AA17-67EFC7535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9BF414-2C32-4F44-8864-32ABF763D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8AA061-4169-4F08-A849-D091C9F6F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55BB3A-053A-4A2C-9701-66008DC85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8C4FEA-7148-4860-B0E4-A1112623B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C46466-3D9A-4255-B25A-AAAC3D0CE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2B878-1BE6-4714-BBBF-A72EF3AC1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5EB5A-8EFF-4045-B6C9-89A9E4EEA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2113512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执业药师复习资料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执业药师考试简介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药事管理与法规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药物治疗学与临床用药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药物经济学与药物信息学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实践技能培训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执业药师考试简介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083" r="17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促进医药行业发展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通过考试选拔优秀的药师，推动医药行业的健康发展。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评估药师的专业知识和技能水平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通过考试评估药师是否具备足够的专业知识和技能，以确保公众用药安全有效。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提高药师服务质量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通过考试提高药师的服务质量，为患者提供更专业、更可靠的用药指导。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623" r="1162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主要包括药理学、药剂学、药物化学等方面的知识。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药学专业知识一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主要包括药物治疗学、临床药理学、药物治疗学等方面的知识。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药学专业知识二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主要包括药事管理、药物治疗方案制定、药品不良反应等方面的知识。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药学综合知识与技能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主要包括药品管理法律、法规和规章等方面的知识。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药事管理与法规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考试科目和内容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考试形式和难度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考试形式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一般为闭卷笔试，考试时间为2小时，满分100分。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考试难度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难度较大，主要考察药师的专业知识和技能水平，涉及的知识点较多，需要考生具备扎实的基础和全面的知识体系。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药物化学结构与性质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掌握药物的基本化学结构，理解其性质和稳定性，为药物制剂的制备、储存和使用提供基础。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药物合成路径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了解药物的合成路径，理解合成过程中的关键步骤和反应机制，有助于理解药物的作用机制和潜在的副作用。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药物代谢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了解药物在体内的代谢过程，包括药物的吸收、分布、代谢和排泄，有助于理解药物的作用时间和强度。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药物化学基础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了解不同类型制剂的特点和使用方法，如片剂、胶囊剂、注射剂等，为合理用药提供基础。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药物制剂类型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理解不同剂型的制备工艺和质量控制要求，有助于保证药物的疗效和安全性。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剂型制备工艺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研究药物制剂的稳定性，包括化学稳定性和物理稳定性，有助于保证药品质量和安全有效。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药物制剂稳定性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药物制剂与剂型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掌握药物分析的基本方法和技术，如色谱分析、光谱分析、质谱分析等，为药品质量控制和药效评价提供依据。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药物分析方法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了解药品质量标准的内容和制定原则，掌握药品质量控制的措施和方法。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药品质量标准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掌握药品检验的基本技术和方法，如微生物限度检查、无菌检查等，保证药品质量和安全性。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药品检验技术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药物分析基础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药物动力学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研究药物在体内的吸收、分布、代谢和排泄过程，了解药物在体内的变化规律和影响因素。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药效学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研究药物对机体的作用效果和作用机制，包括对生理功能的影响、对症状的缓解或消除等，为临床合理用药提供依据。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药物作用机制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理解药物的作用机制和药理作用，包括对酶的抑制或激活、对细胞膜的通透性改变等，有助于理解药物的疗效和副作用。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药理学基础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药事管理与法规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208" r="122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介绍我国药品管理法律体系的构成，包括《中华人民共和国药品管理法》及其实施条例、部门规章等。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药品管理法律体系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阐述我国药品监管体制的历史沿革、现状及发展趋势，包括药品监管部门的职责、监管手段等。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药品监管体制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详细介绍药品注册管理的程序、要求和标准，包括新药注册、仿制药注册、进口药品注册等方面的规定。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药品注册管理制度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药品管理法律制度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药品生产管理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重点讲述药品生产的资质要求、生产质量管理规范（GMP）的实施、药品生产监督等方面的内容。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药品流通管理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涉及药品批发、零售、物流等方面的管理规定，包括经营资质、药品追溯等方面的要求。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药品生产与流通管理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https://d.book118.com/578021135125006025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2024-09-02T14:33:39.488</cp:lastPrinted>
  <dcterms:created xsi:type="dcterms:W3CDTF">2024-09-02T06:33:39Z</dcterms:created>
  <dcterms:modified xsi:type="dcterms:W3CDTF">2024-09-02T06:33:41Z</dcterms:modified>
</cp:coreProperties>
</file>