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BBD8BE-6EB1-4FCB-A9E3-DD59A98CF2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31DE1F-9F48-45C1-B1D2-94D985C59D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A441C1-D11F-4E53-800F-D11B67AF94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9B08C5-321F-42E0-B4F8-35264F7C0A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7CC1EF-1297-4CB2-96B5-C5013EA6A5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1D63E8-9C1B-4CB8-AD16-0F3738C7D7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FF7BA5-C86F-4478-81D4-293AE49C9B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E8DAC3-8863-4333-9472-D7C2D65175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475514-6B0F-4806-8A22-4B8936C21E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C239D8-EE60-4D41-A2C4-0AAA0F148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AD7455-3F7B-446B-B818-DB803EA813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02114101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护理研究方法培训课程</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护理研究概述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护理研究的主要方法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护理研究的伦理与法律问题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护理研究的设计与实施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护理研究的质量控制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护理研究的成果与应用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护理研究概述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护理研究是针对护理实践中的问题，通过科学的方法进行系统研究，以改善护理实践、提高护理服务质量的过程。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护理研究旨在解决护理实践中的问题，提高护理服务质量，促进护理学科的发展。它关注的是如何更好地满足患者的需求，提高患者的健康水平和生活质量。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护理研究的定义与目的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护理研究对于提高护理服务质量、推动护理学科发展、促进医疗科技进步具有重要意义。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护理研究，可以发现和解决护理实践中的问题，提高护理服务的质量和效率。同时，护理研究也可以推动护理学科的发展，为护理实践提供科学依据和理论基础。此外，护理研究还有助于推动医疗科技的进步，为人类的健康事业做出贡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护理研究的重要性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护理研究经历了从传统经验主义向科学研究的转变，逐渐形成了现代护理研究的基本框架和方法。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护理实践主要依靠传统经验，缺乏科学依据。随着医学科学的发展和进步，护理学开始逐渐引入科学研究方法，对护理实践进行系统研究和总结。现代护理研究在不断发展和完善中，逐渐形成了包括文献综述、实验研究、质性研究等多种方法在内的基本框架和方法体系。</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护理研究的发展历程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护理研究的主要方法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观察法是一种通过直接观察和记录研究对象的行为、反应和表现来收集数据的方法。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观察法在护理研究中常用于收集关于患者行为、护理效果、护理过程等方面的数据。观察者需要经过培训，掌握观察技巧和记录方法，确保观察结果的准确性和可靠性。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注意事项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观察法需要遵守伦理原则，尊重被观察者的隐私和权益，避免对被观察者造成不良影响。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调查法是一种通过问卷、访谈等方式收集研究对象的主观感受、态度和认知等方面数据的方法。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调查法在护理研究中常用于了解患者需求、满意度、健康状况等方面的信息。调查工具需要根据研究目的和对象进行设计，并经过测试和修正，以确保其信度和效度。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注意事项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调查法需要确保样本的代表性和广泛性，同时遵守伦理原则，保护被调查者的隐私和权益。</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实验法在护理研究中常用于评估不同护理措施、干预手段的效果和影响。实验设计需要合理控制实验组和对照组，确保实验结果的准确性和可靠性。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总结词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实验法是一种通过控制实验条件来观察不同干预措施对研究对象的影响，从而得出因果关系的研究方法。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注意事项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实验法需要遵守伦理原则，确保研究对象的权益和安全，避免对研究对象造成不良影响。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总结词</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案例研究法是一种通过对个别研究对象进行深入、全面的研究，以揭示其内在规律和特点的研究方法。</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详细描述</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案例研究法在护理研究中常用于对特定患者、护理过程或护理实践进行深入探究和分析。案例选择需要具有代表性和典型性，研究过程需要全面、系统地收集和分析数据，以得出有价值的结论。</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注意事项</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案例研究法需要遵守伦理原则，尊重研究对象隐私和权益，避免对研究对象造成不良影响。同时，研究结果需要谨慎解释和应用，避免过度推论或泛化。</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案例研究法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护理研究的伦理与法律问题</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负责对护理研究项目进行伦理审查，确保研究符合伦理原则，保护研究参与者的权益和安全。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包括申请伦理审查、提交相关资料、委员会审查、反馈意见和决定等步骤，需按照规定的时间和程序进行。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伦理审查委员会的职责与工作流程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工作流程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伦理审查委员会的职责</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41" r="310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499" r="25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研究参与者有权了解研究的目的、风险和利益，自愿参与并随时退出研究，同时应获得充分的知情同意和隐私保护。</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参与者权益</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研究者需采取必要的措施，确保研究参与者的安全和权益，如提供医疗监测和救助等，并在研究过程中严格遵守伦理原则。</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权益保护</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研究参与者的权益与保护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542" r="17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对于涉及个人隐私的研究数据，应采取严格的保密措施，包括数据加密、限制访问权限等，确保数据不被泄露和滥用。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数据保密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对研究数据的收集、存储和使用应符合相关法律法规的规定，采取必要的安全措施，防止数据丢失和损坏，确保数据的完整性和可靠性。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数据保护</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研究数据的保密与保护</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https://d.book118.com/578021141014006044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2024-09-23T23:15:33.930</cp:lastPrinted>
  <dcterms:created xsi:type="dcterms:W3CDTF">2024-09-23T15:15:33Z</dcterms:created>
  <dcterms:modified xsi:type="dcterms:W3CDTF">2024-09-23T15:15:35Z</dcterms:modified>
</cp:coreProperties>
</file>