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38C16-8966-44FF-8C80-8020ADCA7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19811-7975-4B0B-837E-D5E3D5526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0D11B-CFCC-42C7-B6F9-8BC715943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B35F9-55BE-422A-9CE2-3A9C999F7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D1A03D-351D-4442-A9B7-CEF2A9396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699CFE-6386-4DEE-8D05-38E4C15BE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D32DFE-117A-4418-8822-4D6C85D57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8423A-572D-4F9F-858E-11E34900E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5DBF4-5828-4D4C-9EF3-2EB0E03F6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3BFB0-5EB2-4FA1-BE5B-C60CEE4EA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E01B4-3794-4589-8BEC-7676068CE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2043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电气消防管理制度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电气消防安全基本要求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电气消防管理制度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火灾预防与应急措施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培训与宣传教育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保护财产安全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减少电气火灾对企业和个人的财产损失，维护社会稳定和经济发展。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预防电气火灾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通过建立电气消防管理制度，规范电气设备的安装、使用和维护，防止因电气设备故障引发的火灾事故。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确保员工和公众的生命安全，避免因电气火灾造成的人员伤亡。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本制度适用于所有电气设备，包括发电机、变压器、开关设备、照明设备、电动机等。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适用于所有电气设备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包括电气设备的安装、使用、维护和管理人员，以及参与电气设备消防工作的所有人员。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适用于所有相关人员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针对某些特定场所和设备，如高层建筑、地下空间、易燃易爆场所等，可能需要制定更为严格的电气消防管理制度。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特定场所和设备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电气消防安全基本要求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电气设备安全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电气设备的安装、使用和维护应按照制造商的说明书和相关标准进行。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电气设备应设置过载、短路等保护装置，确保其安全运行。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电气设备应符合国家相关标准和规定，采用经国家认证的产品。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定期对电气设备进行检查、维护和保养，确保其处于良好状态。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电气线路的设计、安装和施工应符合国家相关标准和规定。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电气线路应避免过载运行，防止因过载引发火灾。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电气线路安全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定期对电气线路进行检查、维护和保养，确保其完好无损、绝缘良好。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在电气线路上进行作业时，应采取相应的安全措施，防止触电和短路等事故的发生。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460" r="2146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https://d.book118.com/578022043114006046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2024-09-27T17:38:54.392</cp:lastPrinted>
  <dcterms:created xsi:type="dcterms:W3CDTF">2024-09-27T09:38:54Z</dcterms:created>
  <dcterms:modified xsi:type="dcterms:W3CDTF">2024-09-27T09:38:56Z</dcterms:modified>
</cp:coreProperties>
</file>