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2C1D56-2979-4DFE-AE51-E9F0BFAD82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349EF5-9163-4742-871E-974CBBF934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408542-E29D-464C-BC8E-B37B8F190B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6F4A87-D1C2-4A56-8B38-2A9063A218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B1922E-C381-476F-B683-72604496EE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9B96EC-CE61-4F0E-8B3A-6D0A17EE27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8BDC21-0F73-4CBC-A53A-34642F42C1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94BB8C-34FD-4478-8180-C647B691F1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926F46-34F0-45C6-8CF0-006242CB4C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E1F92D-9B42-4CBC-9BDC-357126DECF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7E0ECF-B609-4CBA-8F21-9AC4C9271B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022074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儿童康复科护理查房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儿童康复科概述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儿童康复科护理查房的目的和流程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儿童康复科常见疾病的护理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儿童康复科护理查房案例分享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儿童康复科护理查房总结与展望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儿童康复科概述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儿童康复科是专门针对儿童进行康复治疗的科室，主要针对儿童在生长发育过程中出现的各种功能障碍进行评估、治疗和康复。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儿童康复科注重个体化评估和治疗，强调早期干预和全面康复，注重家庭和社会的参与，旨在帮助儿童实现全面发展和融入社会。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儿童康复科的定义与特点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通过康复治疗，可以帮助儿童解决各种生长发育问题，促进儿童的正常生长发育。</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促进儿童生长发育</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提高儿童生活质量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042" r="17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减轻家庭负担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对于有功能障碍的儿童，康复治疗可以帮助他们改善生活质量，提高生活自理能力和社会适应能力。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通过康复治疗，可以帮助家庭解决儿童的康复问题，减轻家庭负担，提高家庭的生活质量。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儿童康复科的重要性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儿童康复科的发展始于20世纪50年代，随着医学的进步和对儿童生长发育认识的深入，儿童康复科逐渐发展壮大。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近年来，随着康复医学的快速发展和人们对儿童生长发育问题的关注度不断提高，儿童康复科也在不断发展和完善，逐渐成为医学领域的重要分支。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儿童康复科的历史与发展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儿童康复科护理查房的目的和流程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评估患儿病情</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提高护理质量</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促进医护沟通</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保障患儿安全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护理查房的目的</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5437" b="5437"/>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0784" r="1078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通过护理查房，全面了解患儿的病情状况，包括病情状况、康复进展、治疗效果等。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通过查房过程中对护理工作的检查和指导，提高护士的专业技能和护理质量。</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查房过程中，医护人员共同参与，加强了医护之间的沟通与协作。</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通过查房及时发现和解决护理过程中的问题，确保患儿得到安全、有效的护理。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记录与反馈</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查房结束后，将查房内容和讨论结果记录下来，并及时反馈给相关人员。</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讨论与指导</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医护人员共同讨论，针对患儿的病情和护理问题给予指导和建议。</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进行查房</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查房时，先由责任护士汇报病情和护理情况，然后由其他护士进行补充或提问。</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确定查房时间和人员</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根据患儿病情和护理需要，确定查房的时间、参与人员等。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准备资料</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护士需要提前准备好患儿的病历、护理记录、治疗方案等相关资料。</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护理查房的流程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在查房过程中，应注意保护患儿的隐私，避免泄露个人信息和病情。</a:t>
            </a:r>
          </a:p>
        </p:txBody>
      </p:sp>
      <p:pic>
        <p:nvPicPr>
          <p:cNvPr id="6" name="Picture 6"/>
          <p:cNvPicPr>
            <a:picLocks noChangeAspect="1"/>
          </p:cNvPicPr>
          <p:nvPr/>
        </p:nvPicPr>
        <p:blipFill>
          <a:blip r:embed="rId2"/>
          <a:srcRect l="16708" r="16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注意保护患儿隐私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医护人员在查房过程中应保持专业、客观的态度，避免主观臆断和偏见。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保持专业态度</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250" r="162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发现问题应及时处理，并采取相应的措施，确保患儿的安全和舒适。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及时处理问题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护理查房的注意事项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儿童康复科常见疾病的护理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日常生活护理包括饮食、睡眠、卫生等方面的指导和帮助，以及定期进行身体检查和评估。</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运动功能训练包括针对患儿具体情况制定个性化的训练计划，通过物理疗法、按摩等方法促进肌肉和骨骼的发育。</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心理支持包括关注患儿的情绪变化，提供情感支持和鼓励，帮助患儿建立自信心和积极心态。</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语言训练主要针对有语言障碍的患儿，通过口型模仿、发音练习等方式提高语言表达能力。</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脑瘫患儿的护理需要特别关注日常生活护理、运动功能训练、语言训练和心理支持等方面。</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脑瘫的护理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https://d.book118.com/578022074010006050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2024-09-29T14:03:37.725</cp:lastPrinted>
  <dcterms:created xsi:type="dcterms:W3CDTF">2024-09-29T06:03:37Z</dcterms:created>
  <dcterms:modified xsi:type="dcterms:W3CDTF">2024-09-29T06:03:39Z</dcterms:modified>
</cp:coreProperties>
</file>