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5B8B3-3A57-4210-826C-7055B03EA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12977-946F-44AF-BA92-92CB4A1B2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E0BCF-AE41-419D-B418-AB3164755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E3522-FA1B-4B21-9742-2CAB9DCD9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62CF9-45DF-4C36-9F13-CFF679575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6A717-3CA9-4D83-877F-80EA3FD60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7E078-DCCC-4FA0-A80A-109F6233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B543B-7B0E-466A-9D65-CCE0800C2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45FD4-3A75-4B22-A57A-C89B8ACB9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A7C21-5CB1-4717-A899-A68A50DD6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F7C0C-CAFD-4784-9D9B-4C7EE35BE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3116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沃尔玛问题分析及解决对策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沃尔玛现状及问题分析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解决对策与建议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分析沃尔玛当前面临的问题和挑战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提出针对性的解决对策和建议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促进沃尔玛的可持续发展和竞争力提升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市场竞争加剧，导致销售增长放缓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消费者需求和行为的变化对沃尔玛提出新的要求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电子商务的崛起对传统零售业造成冲击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管理和运营效率有待提高，以降低成本并提升服务质量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市场份额下降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近年来，随着竞争对手的崛起和消费者购物习惯的改变，沃尔玛在全球零售市场的份额逐渐下降。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利润率下滑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由于竞争激烈和成本上升，沃尔玛的利润率持续下滑，导致公司经营压力增大。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品牌形象受损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近年来，沃尔玛多次因产品质量、员工待遇等问题受到舆论质疑，品牌形象受到一定损害。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沃尔玛现状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沃尔玛在供应链管理方面存在不足，如库存积压、物流效率低下等，导致成本上升和顾客满意度下降。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面对快速变化的市场环境和消费者需求，沃尔玛在创新方面的反应较慢，缺乏具有竞争力的新产品和服务。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实体店经营困难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随着互联网购物的兴起，越来越多消费者选择在线购物，导致沃尔玛实体店客流量减少，销售下滑。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沃尔玛在内部管理方面存在一些问题，如决策效率低下、部门间沟通不畅等，导致公司对市场变化的反应不够迅速和准确。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竞争压力加大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随着竞争对手的不断壮大和市场份额的争夺，沃尔玛面临的竞争压力越来越大，导致公司经营难度增加。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随着互联网技术的发展和消费者购物习惯的改变，传统零售业面临巨大挑战，沃尔玛未能及时适应这一变化。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解决对策与建议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拓展商品种类和服务范围，增加非食品类商品的销售比重，降低对单一商品类型的依赖。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运用大数据和人工智能技术，对顾客需求进行精准分析，实现个性化推荐和定制化服务。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强化线上线下融合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深化与电商平台的合作，打造线上线下一体化的购物体验，满足消费者多元化的购物需求。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调整经营策略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建立健全风险管理体系，加强对市场风险和经营风险的预测和防范，确保企业稳健发展。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加强员工培训，提高员工的专业素养和服务意识，增强员工对企业的认同感和归属感。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调整管理层级和部门设置，提高决策效率和执行力度，降低企业运营成本。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供应商选择与管理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严格筛选供应商，确保商品质量和供应稳定性，同时加强与优质供应商的长期合作关系。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运用先进的库存管理技术，实现库存量的精准控制和优化，降低库存成本和滞销风险。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物流配送提升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提高物流配送效率，缩短商品从下单到送达顾客手中的时间，提升顾客满意度。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https://d.book118.com/578023116004006042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2024-09-20T23:19:48.102</cp:lastPrinted>
  <dcterms:created xsi:type="dcterms:W3CDTF">2024-09-20T15:19:48Z</dcterms:created>
  <dcterms:modified xsi:type="dcterms:W3CDTF">2024-09-20T15:19:49Z</dcterms:modified>
</cp:coreProperties>
</file>