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E3CEE-389F-4719-BC13-5BA8321E9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E1F8-403B-4AA1-8ACC-C9709625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9D62C-2E12-405D-A59A-B92DC7A63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F9FE5-2387-47BA-8833-FF7374300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41EA0-A9C2-44B2-8D9C-1F49C6833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F7285D-8564-4FA7-BF88-942A7A96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B32D4-E2F9-4B4B-A03C-FFE9F876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4B6D1-EF30-4CC2-8448-BAE4CF13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48D5D-A247-431F-A8EF-053CF46B6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66364-699E-4D29-9248-B308ED75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1B942-2E53-45CD-9EF9-71348A72E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31301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新西兰消费者行为分析报告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新西兰消费者概况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本报告旨在深入分析新西兰消费者的购物行为、偏好和趋势，以帮助企业和市场策略制定者更好地理解消费者需求，优化产品和服务。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随着全球化和数字化的发展，消费者行为发生了显著变化。了解并适应这些变化对于企业的生存和发展至关重要。新西兰作为一个成熟的市场，消费者行为模式具有一定的代表性，因此值得深入研究。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本研究采用了定量和定性研究方法，包括问卷调查、深度访谈和在线跟踪研究。数据收集后，运用统计分析软件进行处理和分析。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本报告主要关注新西兰的成年消费者，特别是一线和二线城市的中产阶级群体。报告涵盖了消费者购物决策过程、品牌选择、在线与离线购物的比较等多个方面。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新西兰消费者概况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新西兰人口约为490万，主要集中在奥克兰、惠灵顿等大中城市。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人口数量与分布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新西兰消费者以年轻人为主，35岁以下人口占比超过50%。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大部分新西兰消费者受过高等教育，对品质和品牌有一定要求。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人口统计特征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新西兰家庭平均年收入约为5万新西兰元，其中高收入家庭占比逐年上升。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新西兰消费者在食品、住房、交通等方面的支出占比较大，对健康、环保产品和服务需求较高。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消费能力与水平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消费支出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新西兰消费者偏爱线上购物，电商平台如Amazon、Trade Me等备受欢迎。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新西兰消费者对品牌有一定忠诚度，但同时也注重性价比和个性化需求。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绿色消费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随着环保意识的增强，新西兰消费者对绿色、有机产品的需求逐渐增加。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消费习惯和偏好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消费者会根据收集到的信息，对不同品牌和产品进行比较，评估其性价比、功能和外观等。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在评估选择后，消费者会做出购买决策，选择最适合自己的产品。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新西兰消费者在购买决策过程中，会通过多种渠道收集产品信息，包括社交媒体、朋友推荐、专业网站等。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品牌忠诚度与口碑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新西兰消费者对品牌的忠诚度较高，通常会选择自己熟悉的品牌。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口碑对新西兰消费者的购买决策影响较大，他们更愿意相信亲朋好友或专业人士的评价。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线上消费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随着互联网的普及，越来越多的新西兰消费者选择在线上购物，享受便捷的送货服务。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对于一些高价值或需要试用体验的产品，新西兰消费者更倾向于在实体店购买。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线上与线下消费行为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https://d.book118.com/578023130136006030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2024-09-07T12:50:50.644</cp:lastPrinted>
  <dcterms:created xsi:type="dcterms:W3CDTF">2024-09-07T04:50:50Z</dcterms:created>
  <dcterms:modified xsi:type="dcterms:W3CDTF">2024-09-07T04:50:52Z</dcterms:modified>
</cp:coreProperties>
</file>