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DBF40-353B-43F5-A6D1-DE77B2D2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636A9-507B-46FA-85A5-67F11BDE8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2F662-2521-4952-A11B-75AF2F70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91436-6775-46CB-9B40-D7C8D5347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3C076-0B47-4CB2-982F-6EA2C67E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A8EE3-6483-497A-82C3-9E32DCBD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8BC93-8FDE-4EED-A9C6-12EA6442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D729E-603E-4BE9-A5C1-E4C82289C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6DE7-86EC-4F56-B249-37215E5F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A6635-9A0D-48DB-85E4-24C08E08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4E98D-7F08-4F2D-B3C0-37C2D0DBA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4012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从心理健康的角度分析深海电影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心理健康与深海电影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深海电影中的心理疾病与问题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深海电影中的心理健康干预与支持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深海电影对心理健康的启示与建议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深海电影简介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深海是一个充满未知和神秘的领域，人类对深海的探索一直都在进行。深海电影通常以深海探险为主题，展现人类对深海的探索和发现。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深海电影的主题通常包括科学探索、自然奇观、神秘生物等，这些主题都与人类的求知欲和探索精神密切相关。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深海电影的背景和主题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深海电影的主要角色通常包括探险家、科学家、潜水员等，这些角色都具有勇敢、好奇、冒险等特质，他们为了探索深海的奥秘，不畏艰险，勇往直前。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深海电影的情节通常包括探险队深入海底，发现新物种、新景观、新洞穴等，以及遭遇海底火山、巨型章鱼等危险。这些情节都与人类的冒险精神和求知欲密切相关，同时也反映了人类对深海的敬畏和恐惧。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2" b="143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深海电影的主要角色和情节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心理健康与深海电影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探索内心恐惧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深海电影常常以探索未知的海底世界为背景，通过展现深海中的神秘和未知，引发观众对未知的恐惧和焦虑，进而反思自己的内心世界。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人物心理变化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深海电影中的角色往往面临生死考验，他们的心理变化和成长也是重要的心理健康元素。观众通过观察角色的心理变化，可以反思自己的心理成长和应对压力的方式。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情感表达与沟通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深海电影中的角色通常需要在极端环境下进行情感表达和沟通，这有助于观众理解情感表达和沟通的重要性，以及如何处理人际关系中的情感问题。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深海电影中的心理健康元素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深海电影对心理健康的影响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引发焦虑和恐惧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深海电影中的恐怖元素和紧张氛围可能会引发观众的焦虑和恐惧，特别是对于那些容易受到心理暗示的人群。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促进自我反思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观看深海电影可以促使观众反思自己的内心世界和应对压力的方式，有助于提高自我认知和心理韧性。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提供应对压力的启示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深海电影中的角色在面对生死考验时的勇气和智慧，可以为观众提供应对现实生活中的压力和挑战的启示。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深海电影中的心理疾病与问题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深海电影中经常描绘主人公在深海中的孤独、无助和绝望，这种环境容易引发抑郁症。抑郁症可能导致情绪低落、失去兴趣、疲劳、睡眠障碍等症状。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抑郁症的表现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在深海电影中，抑郁症可能表现为主人公对探索深海的热情丧失、消极情绪的积累、对生存的渴望减弱等。这些表现反映了抑郁症对个体心理状态的负面影响。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https://d.book118.com/578024012030006040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2024-09-18T10:49:31.082</cp:lastPrinted>
  <dcterms:created xsi:type="dcterms:W3CDTF">2024-09-18T02:49:31Z</dcterms:created>
  <dcterms:modified xsi:type="dcterms:W3CDTF">2024-09-18T02:49:34Z</dcterms:modified>
</cp:coreProperties>
</file>