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2ED41-CB61-4E19-9D22-F4BE15A21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D8273-5476-4954-B739-B36208D6A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B40E5-3881-4566-B028-D26B7EC96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3BE8E-56E8-48FA-8CB3-41CC508AE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FE6FC1-DDA5-4B6A-BD6A-F6DBE0780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84166C-551B-44A7-B66F-8CB3B7E97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DE9FFF-E5A8-4EB5-83FD-EC0C6E8D4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BC2EF-0A6F-4F9D-94B6-522B7107F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7945B-869C-48D4-A132-7B3D89006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22C54-00EC-489F-9DE8-21C32A19A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B9090-6202-43E9-BC1E-2A56FC3FE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2404607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教学培训反思总结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对未来培训的展望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培训目标与内容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确保培训目标清晰、具体，能够为培训内容和方式提供明确的指导。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培训目标是否明确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培训目标是否合理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培训目标是否达成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评估培训目标的可行性，确保目标既不过高也不过低，符合实际情况和学员需求。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在培训结束后，对培训目标的达成情况进行评估，分析目标实现的程度和影响因素。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培训目标的设定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548" b="14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894" b="15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培训内容的安排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内容是否相关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确保培训内容与学员的需求和实际工作紧密相关，能够解决实际问题。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内容是否完整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确保培训内容涵盖了所有必要的主题和知识点，没有遗漏或重复。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内容是否具有可操作性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确保培训内容不仅停留在理论层面，还具有一定的实践性和可操作性。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方法是否有效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评估培训方法的效果，确保学员能够通过这些方法掌握知识和技能。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方法是否具有互动性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选择具有互动性的培训方法，促进学员之间的交流和合作，提高培训效果。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方法是否合适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根据培训目标和内容选择合适的培训方法，如讲座、案例分析、角色扮演等。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培训方法的选择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218" r="1821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在培训开始前，应明确培训的目标和预期效果，为后续的培训内容和方法提供指导。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明确培训目标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根据培训目标和参训人员的实际情况，制定详细的培训计划，包括培训时间、地点、内容、方法等。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根据培训计划，准备相应的培训材料，如PPT、讲义、案例等，确保培训内容的完整性和准确性。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准备培训材料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及时通知参训人员培训的相关信息，并做好报名统计工作，确保参训人员的数量和资格符合要求。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通知与报名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培训前的准备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422" r="2742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在培训过程中，应设计适当的互动环节，如小组讨论、角色扮演、案例分析等，以提高参训人员的参与度和兴趣。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互动环节设计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通过问卷调查、面对面沟通等方式，收集参训人员对培训内容、方法、讲师等方面的反馈意见，以便及时调整和改进。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反馈收集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对于参训人员在培训过程中提出的疑问和困惑，应及时给予解答和指导，确保参训人员能够理解和掌握所学内容。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应对疑问与困惑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对于表现优秀的参训人员，应给予适当的激励和鼓励，以提高其学习积极性和自信心。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激励与鼓励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培训中的互动与反馈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跟踪反馈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在培训结束后，通过问卷调查、电话访问等方式，跟踪参训人员对培训内容的掌握情况，以及在实际工作中的应用效果。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根据评估结果和参训人员的反馈意见，总结本次培训的经验和教训，为今后的培训工作提供借鉴和改进方向。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评估效果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根据跟踪反馈的结果，对本次培训的效果进行评估，包括参训人员的满意度、知识技能提升程度等。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根据总结的经验教训，对培训内容、方法等进行持续改进和优化，以提高培训质量和效果。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培训后的跟踪与评估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https://d.book118.com/578024046076006026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2024-09-03T23:14:32.893</cp:lastPrinted>
  <dcterms:created xsi:type="dcterms:W3CDTF">2024-09-03T15:14:32Z</dcterms:created>
  <dcterms:modified xsi:type="dcterms:W3CDTF">2024-09-03T15:14:34Z</dcterms:modified>
</cp:coreProperties>
</file>