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38148-7389-4363-86AA-910C4B4F6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FD5B9-032F-4909-A4CB-DFEB69C12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A52EF-4C55-49ED-984F-48A416A8B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C417B-50FE-47C1-A59D-95F587D5A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55CEE-C8E7-4DD4-BD15-3AD0B112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700A1-CC69-4162-B7FC-B5EE550F3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A30048-538D-4AA9-826B-223613E0E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76D2A-ADB7-4A37-B179-8B00F319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BE315-3610-4CAF-9FFD-EB521FF9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C68E9-4C2B-4CAC-A465-24FBDBC6B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B9236-A96E-46C3-8C3C-6F6ADE601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5022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护理防跌倒：关键措施与策略\n## 1.老年人跌倒的成因及影响分析\n### 1.1老年人跌倒的主要成因\n### 1.2跌倒对老年人身心健康的影响\n### 1.3跌倒对老年人生活质量的影响\n## 2.老年护理防跌倒的环境优化策略\n### 2.1创建安全舒适的居住环境\n### 2.2优化老年人活动场所的设计\n### 2.3提高照明和标识的可见性\n## 3.老年护理防跌倒的个人保护措施\n### 3.1指导老年人正确使用辅助器具\n### 3.2教育老年人预防跌倒的生活习惯\n### 3.3鼓励老年人进行适量的运动锻炼\n## 4.老年护理防跌倒的健康管理策略\n### 4.1定期对老年人进行健康评估\n### 4.2及时发现并治疗老年人的潜在疾病\n### 4.3维持老年人良好的心理状态\n## 5.老年护理防跌倒的家庭与社会支持\n### 5.1提高家庭成员对防跌倒的关注度\n### 5.2加强社会对老年人的关爱和支持\n### 5.3推广老年护理防跌倒的知识和技能\n## 6.老年护理防跌倒的未来展望与挑战\n### 6.1未来老年护理防跌倒的发展趋势\n### 6.2应对老年护理防跌倒的挑战\n### 6.3持续提高老年护理防跌倒的效果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200"/>
              <a:t>老年护理防跌倒：关键措施与策略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老年人跌倒的成因及影响分析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24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25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生理因素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肌肉萎缩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：随着年龄的增长，老年人的肌肉逐渐萎缩，导致力量减弱，容易跌倒。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关节退化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：老年人关节磨损，关节活动受限，影响行走稳定性，增加跌倒风险。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平衡能力下降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：老年人平衡能力减弱，容易失去重心，导致跌倒。</a:t>
                </a:r>
                <a:endParaRPr/>
              </a:p>
            </p:txBody>
          </p:sp>
        </p:grpSp>
        <p:grpSp>
          <p:nvGrpSpPr>
            <p:cNvPr id="229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30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</p:txBody>
          </p:sp>
          <p:sp>
            <p:nvSpPr>
              <p:cNvPr id="2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地面湿滑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：老年人行走时，如遇到地面湿滑，容易失去平衡，发生跌倒。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障碍物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：老年人行走时，如遇到障碍物，可能绊倒，导致跌倒。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照明不足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：老年人夜间行走时，如照明不足，视线不清，容易跌倒。</a:t>
                </a:r>
                <a:endParaRPr/>
              </a:p>
            </p:txBody>
          </p:sp>
        </p:grpSp>
        <p:grpSp>
          <p:nvGrpSpPr>
            <p:cNvPr id="234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35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3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药物因素</a:t>
                </a:r>
                <a:endParaRPr/>
              </a:p>
            </p:txBody>
          </p:sp>
          <p:sp>
            <p:nvSpPr>
              <p:cNvPr id="23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药物副作用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：部分药物可能引起老年人的头晕、眩晕等症状，增加跌倒风险。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药物相互作用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：药物之间的相互作用可能影响老年人的平衡和协调能力，导致跌倒。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老年人跌倒的主要成因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对身体健康的影响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：跌倒可能导致老年人骨折，严重影响生活质量。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：跌倒可能导致老年人脑震荡，影响神经系统功能。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其他内脏损伤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：跌倒可能导致老年人内脏损伤，如肾脏、肝脏等。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对心理健康的影响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恐惧心理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：跌倒后，老年人可能产生恐惧心理，影响行走和活动。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抑郁情绪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：跌倒可能导致老年人抑郁情绪，影响心理健康。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：跌倒可能导致老年人社交障碍，影响人际交往。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跌倒对老年人身心健康的影响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生活自理能力下降</a:t>
                </a:r>
                <a:endParaRPr/>
              </a:p>
            </p:txBody>
          </p:sp>
          <p:sp>
            <p:nvSpPr>
              <p:cNvPr id="26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跌倒可能导致老年人生活自理能力下降，需要他人照顾。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跌倒可能导致老年人行走困难，影响日常生活。</a:t>
                </a:r>
                <a:endParaRPr/>
              </a:p>
            </p:txBody>
          </p:sp>
        </p:grpSp>
        <p:grpSp>
          <p:nvGrpSpPr>
            <p:cNvPr id="26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社交活动受限</a:t>
                </a:r>
                <a:endParaRPr/>
              </a:p>
            </p:txBody>
          </p:sp>
          <p:sp>
            <p:nvSpPr>
              <p:cNvPr id="2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跌倒可能导致老年人社交活动受限，减少与他人的交流。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跌倒可能导致老年人参加社交活动的机会减少，影响心理健康。</a:t>
                </a:r>
                <a:endParaRPr/>
              </a:p>
            </p:txBody>
          </p:sp>
        </p:grpSp>
        <p:grpSp>
          <p:nvGrpSpPr>
            <p:cNvPr id="26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家庭负担加重</a:t>
                </a:r>
                <a:endParaRPr/>
              </a:p>
            </p:txBody>
          </p:sp>
          <p:sp>
            <p:nvSpPr>
              <p:cNvPr id="27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跌倒可能导致老年人需要家人照顾，加重家庭负担。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跌倒可能导致老年人医疗费用增加，影响家庭经济状况。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跌倒对老年人生活质量的影响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老年护理防跌倒的环境优化策略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8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8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避免地面湿滑，确保老年人行走安全。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定期清扫地面，保持环境整洁。</a:t>
                </a:r>
                <a:endParaRPr/>
              </a:p>
            </p:txBody>
          </p:sp>
          <p:sp>
            <p:nvSpPr>
              <p:cNvPr id="28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保持地面干燥整洁</a:t>
                </a:r>
                <a:endParaRPr/>
              </a:p>
            </p:txBody>
          </p:sp>
        </p:grpSp>
        <p:grpSp>
          <p:nvGrpSpPr>
            <p:cNvPr id="28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移除障碍物</a:t>
                </a:r>
                <a:endParaRPr/>
              </a:p>
            </p:txBody>
          </p:sp>
          <p:sp>
            <p:nvSpPr>
              <p:cNvPr id="28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移除地面和家具上的障碍物，避免老年人绊倒。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确保走廊和房间宽敞，便于老年人行走。</a:t>
                </a:r>
                <a:endParaRPr/>
              </a:p>
            </p:txBody>
          </p:sp>
        </p:grpSp>
        <p:grpSp>
          <p:nvGrpSpPr>
            <p:cNvPr id="28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合适的家具摆放</a:t>
                </a:r>
                <a:endParaRPr/>
              </a:p>
            </p:txBody>
          </p:sp>
          <p:sp>
            <p:nvSpPr>
              <p:cNvPr id="29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摆放合适的家具，避免老年人碰撞受伤。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确保家具稳固，避免倒塌造成伤害。</a:t>
                </a:r>
                <a:endParaRPr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创建安全舒适的居住环境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宽敞且无障碍的通道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确保老年人活动场所通道宽敞，便于行走。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无障碍通道，方便轮椅使用。</a:t>
                </a:r>
                <a:endParaRPr/>
              </a:p>
            </p:txBody>
          </p:sp>
          <p:sp>
            <p:nvSpPr>
              <p:cNvPr id="30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充足的光线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确保活动场所光线充足，避免老年人跌倒。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考虑使用防滑地面，提高安全性。</a:t>
                </a:r>
                <a:endParaRPr/>
              </a:p>
            </p:txBody>
          </p:sp>
          <p:sp>
            <p:nvSpPr>
              <p:cNvPr id="30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必要的防护措施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在楼梯、走廊等地方设置扶手，帮助老年人保持平衡。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在卫生间、浴室等地设置防滑垫，避免老年人滑倒。</a:t>
                </a:r>
                <a:endParaRPr/>
              </a:p>
            </p:txBody>
          </p:sp>
          <p:sp>
            <p:nvSpPr>
              <p:cNvPr id="31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优化老年人活动场所的设计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确保老年人活动区域照明充足，便于行走。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避免使用易产生眩晕的光源，如强光、闪光灯等。</a:t>
                </a:r>
                <a:endParaRPr/>
              </a:p>
            </p:txBody>
          </p:sp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充足的照明</a:t>
                </a:r>
                <a:endParaRPr/>
              </a:p>
            </p:txBody>
          </p:sp>
        </p:grpSp>
        <p:grpSp>
          <p:nvGrpSpPr>
            <p:cNvPr id="31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在走廊、房间等地方设置清晰的标识，帮助老年人找到目标位置。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考虑使用大字体和醒目的颜色，提高识别度。</a:t>
                </a:r>
                <a:endParaRPr/>
              </a:p>
            </p:txBody>
          </p:sp>
          <p:sp>
            <p:nvSpPr>
              <p:cNvPr id="3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清晰的标识</a:t>
                </a:r>
                <a:endParaRPr/>
              </a:p>
            </p:txBody>
          </p:sp>
        </p:grpSp>
        <p:grpSp>
          <p:nvGrpSpPr>
            <p:cNvPr id="32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在照明和标识设计中，保持适当的对比度，确保老年人能够识别。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避免使用过多的颜色和图案，以免干扰老年人识别。</a:t>
                </a:r>
                <a:endParaRPr/>
              </a:p>
            </p:txBody>
          </p:sp>
          <p:sp>
            <p:nvSpPr>
              <p:cNvPr id="3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适当的对比度</a:t>
                </a:r>
                <a:endParaRPr/>
              </a:p>
            </p:txBody>
          </p:sp>
        </p:grpSp>
      </p:grpSp>
      <p:pic>
        <p:nvPicPr>
          <p:cNvPr id="32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提高照明和标识的可见性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老年护理防跌倒的个人保护措施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教授老年人正确使用拐杖，帮助保持平衡。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提醒老年人在行走时，拐杖要放在适当的位置。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拐杖的使用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教授老年人正确使用轮椅，确保行动安全。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提醒老年人在转动轮椅时，要注意周围环境，避免碰撞。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轮椅的使用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教授老年人正确使用助听器，提高听力水平。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提醒老年人在行走时，要注意周围声音，避免意外发生。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助听器的使用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指导老年人正确使用辅助器具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穿着合适的鞋子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建议老年人穿着合适的鞋子，如防滑鞋、运动鞋等。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避免老年人穿高跟鞋、拖鞋等易跌倒的鞋子。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规律的作息时间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建议老年人保持规律的作息时间，保证充足的睡眠。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避免老年人过度劳累，影响行走稳定性。</a:t>
                </a:r>
                <a:endParaRPr/>
              </a:p>
            </p:txBody>
          </p:sp>
        </p:grpSp>
        <p:grpSp>
          <p:nvGrpSpPr>
            <p:cNvPr id="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适量的运动锻炼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建议老年人进行适量的运动锻炼，如散步、太极拳等。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避免老年人进行剧烈运动，导致体力透支。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教育老年人预防跌倒的生活习惯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提高肌肉力量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通过运动锻炼，提高老年人的肌肉力量，增强行走稳定性。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选择适合老年人的运动项目，如瑜伽、普拉提等。</a:t>
                </a:r>
                <a:endParaRPr/>
              </a:p>
            </p:txBody>
          </p:sp>
          <p:sp>
            <p:nvSpPr>
              <p:cNvPr id="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改善平衡能力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通过运动锻炼，改善老年人的平衡能力，降低跌倒风险。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选择适合老年人的运动项目，如太极、气功等。</a:t>
                </a:r>
                <a:endParaRPr/>
              </a:p>
            </p:txBody>
          </p:sp>
          <p:sp>
            <p:nvSpPr>
              <p:cNvPr id="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增强协调能力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通过运动锻炼，增强老年人的协调能力，提高行走安全性。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选择适合老年人的运动项目，如舞蹈、乒乓球等。</a:t>
                </a:r>
                <a:endParaRPr/>
              </a:p>
            </p:txBody>
          </p:sp>
          <p:sp>
            <p:nvSpPr>
              <p:cNvPr id="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鼓励老年人进行适量的运动锻炼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https://d.book118.com/578025022042006037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老年护理防跌倒：关键措施与策略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2024-09-17T00:48:20.494</cp:lastPrinted>
  <dcterms:created xsi:type="dcterms:W3CDTF">2024-09-16T16:48:20Z</dcterms:created>
  <dcterms:modified xsi:type="dcterms:W3CDTF">2024-09-16T16:48:22Z</dcterms:modified>
</cp:coreProperties>
</file>