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F1051-223C-4EB9-A7DD-D1A7D46C4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A29EB-F1CC-4B9F-8CB1-390C11E52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F48B0-37CF-47AA-81D7-94A696EA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782A3-4E44-4CC8-91F9-0D11AFAA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B29E7C-48C6-45A1-AD0C-C80E5B3FF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69455-F90C-40EE-8D52-0B157D61C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FF1BBB-D171-4CAF-BCE8-A2B4704CF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F8769-C075-4138-B90F-4DD62F7D0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95FE6-6880-47C1-A7D4-0985483B6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FAA98-6415-423C-9B45-2BC282692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A6171-E0E0-44BE-A299-48BE8B68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5063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护理查房郑真慧配图版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护理查房基本概念与重要性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郑真慧配图版护理查房特色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护理查房流程与规范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常见疾病护理查房要点解析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特殊人群及特殊情况下的护理查房策略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总结与展望：提升护理查房质量，促进医疗水平提高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6" y="841294"/>
            <a:ext cx="4968572" cy="5706182"/>
            <a:chOff x="6824386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6675" b="1667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500" r="16500"/>
            <a:stretch>
              <a:fillRect/>
            </a:stretch>
          </p:blipFill>
          <p:spPr>
            <a:xfrm>
              <a:off x="6824386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875" r="1687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护理查房定义：护理查房是护理人员对患者病情及护理措施进行全面、系统评估的过程，通过与医生、患者及其家属的沟通，制定和调整护理计划，确保患者得到优质、高效的护理服务。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护理查房目的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评估患者病情和护理需求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921" b="2692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及时发现和解决问题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促进医护患之间的有效沟通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提高护理质量和患者满意度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协调医护工作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优化护理资源分配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51" b="135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06" b="2500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护理查房在医疗体系中作用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护理查房有助于医护人员全面了解患者病情和治疗方案，促进医护之间的紧密合作，提高医疗工作的整体效率。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通过护理查房，可以合理分配护理资源，确保重症患者得到重点关注和照顾，同时兼顾其他患者的需求。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护理查房能够及时发现并解决患者护理过程中的问题，不断完善护理措施，从而提高护理质量。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02" b="290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提高患者满意度和医疗质量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护理查房过程中，护理人员会主动与患者及其家属沟通，了解患者的需求和意见，从而提供更加贴心的护理服务。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及时解决问题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通过护理查房，护理人员能够及时发现并解决患者在治疗过程中遇到的问题，如疼痛、不适等，提高患者的舒适度和满意度。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促进医患沟通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护理查房为医生和患者提供了更多的交流机会，有助于增进医患之间的信任和理解，提高患者对医疗服务的整体评价。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郑真慧配图版护理查房特色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丰富的图片和图表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书中采用了大量的图片和图表，直观地展示了护理查房的各个环节和操作，方便读者理解和记忆。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简洁明了的文字说明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文字说明简洁明了，重点突出，有助于读者快速掌握关键信息。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生动形象的配图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配图生动形象，能够吸引读者的注意力，提高阅读兴趣。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图文并茂，直观易懂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突出护理重点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重点介绍了护理查房中的关键环节和重要内容，如患者安全、护理质量、感染控制等，有助于医护人员把握护理工作的核心。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紧密结合临床实际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书中所介绍的护理查房内容紧密结合临床实际，涵盖了患者评估、护理计划制定、护理措施实施等各个方面，对临床护理工作具有很强的指导意义。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提供实用建议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针对护理查房中可能遇到的问题和困难，书中提供了实用的建议和解决方案，方便医护人员在实际工作中加以应用。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625" r="1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1353" b="1135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结合临床实际，指导性强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书中所介绍的护理查房知识系统化、条理清晰，有助于医护人员全面了解和掌握相关知识。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333" b="5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系统化的知识体系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讲解深入浅出，将复杂的医学知识用通俗易懂的语言表达出来，便于医护人员学习和理解。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深入浅出的讲解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833" r="3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书中所介绍的护理查房方法和技巧具有很强的实用性，医护人员可以直接应用于实际工作中，提高护理质量和效率。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便于医护人员学习和掌握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护理查房流程与规范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明确查房目的和重点，如了解患者病情、评估护理措施效果等。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安排查房人员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700" b="177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根据查房目标和患者情况，合理安排查房人员，包括主治医生、责任护士、辅助护士等。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收集患者的病情资料、护理记录、医嘱等，以便全面了解患者情况。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查房人员向患者问候并自我介绍，建立良好的沟通氛围。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通过询问患者和家属、观察患者症状、查看护理记录等方式，全面了解患者的病情和护理需求。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针对患者的具体情况，制定个性化的护理计划，明确护理目标和措施。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根据患者病情和护理需求，评估已实施的护理措施是否得当，是否需要调整。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向患者和家属提供相关的健康教育和指导，帮助他们更好地理解和配合治疗与护理。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问候与自我介绍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健康教育与指导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https://d.book118.com/578025063026006034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2024-09-12T11:13:05.818</cp:lastPrinted>
  <dcterms:created xsi:type="dcterms:W3CDTF">2024-09-12T03:13:05Z</dcterms:created>
  <dcterms:modified xsi:type="dcterms:W3CDTF">2024-09-12T03:13:08Z</dcterms:modified>
</cp:coreProperties>
</file>