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54A5C-0D1D-455F-BD19-ECDE74F18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9AC4C-AF1F-4B38-9263-2746988A0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2795B-F66D-42BA-AF62-FD9C0D8E3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210D6-34D5-43C1-8D4B-460EEBBCA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1F7326-D7A4-478D-9AFF-2C1A7C5CD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AF668B-577E-44D5-A87A-342BB8620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6E106A-06D9-4767-A53E-658258C68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3912A-2F51-4B81-8D4C-5F0DD5D08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5C399-A3F4-4610-8CBD-EF1D4C3BF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9C266-D2CC-4A65-9527-981CF322B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825B4-FB39-485C-BCF3-94E769794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513003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酒店投资项目评价分析报告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当前酒店行业市场需求持续增长，消费者对酒店服务品质要求不断提高。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投资者希望通过酒店投资项目获得稳定的收益，并提升品牌形象。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48" r="167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扩大酒店市场份额，实现可持续发展。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提高酒店服务品质，满足消费者需求。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实现投资回报最大化，提升酒店品牌形象和市场竞争力。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酒店硬件设施升级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包括客房、餐厅、会议室等设施的改造和升级。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市场推广与品牌建设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加强品牌宣传和市场推广，提高酒店知名度。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服务品质提升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加强员工培训，提高服务水平，优化客户体验。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商务旅客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酒店应满足商务旅客的出差需求，提供舒适、便捷的住宿环境。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休闲旅客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酒店应满足休闲旅客的旅游需求，提供多样化的娱乐和休闲设施。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家庭旅客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酒店应考虑家庭旅客的需求，提供适合家庭居住的房型和亲子活动。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目标市场的总人口数量，以及潜在的旅游人口数量。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人口数量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目标市场的平均消费水平，以及旅游消费的占比。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消费水平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目标市场的旅游需求和趋势，以及酒店入住率的情况。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旅游需求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11" r="16211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酒店应采用智能化技术，提高服务质量和效率。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酒店应提供个性化的服务，满足不同旅客的需求。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酒店应注重绿色环保，采用环保材料和节能技术。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竞争对手数量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目标市场中酒店的数量和分布情况。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竞争对手的服务质量、设施、价格等各方面的特点。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竞争对手的营销策略、价格策略等。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技术方案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选择合适的技术是酒店投资项目成功的关键。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在技术选择方面，需要考虑技术的先进性、成熟度、成本效益等因素，以确保所选技术能够满足酒店运营的需求，提高效率，降低成本。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实施方案是技术方案的重要组成部分，需要详细规划。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实施方案应包括技术实施的时间表、人员配备、设备采购、培训计划等，以确保技术顺利实施并达到预期效果。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技术实施方案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https://d.book118.com/578025130035006024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2024-08-31T06:08:54.820</cp:lastPrinted>
  <dcterms:created xsi:type="dcterms:W3CDTF">2024-08-30T22:08:54Z</dcterms:created>
  <dcterms:modified xsi:type="dcterms:W3CDTF">2024-08-30T22:08:56Z</dcterms:modified>
</cp:coreProperties>
</file>