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06290-042C-401D-9E6E-B7537FBC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2908A-ACE7-4EFB-95F6-C488E737D1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83AF1-6466-4690-ADFD-47BAC936A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9F3A15-BFC0-4169-8489-24EAFE1C7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DAC4B3-0314-4212-BEC6-3767FA086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7FF9B0-CCA4-49AF-B65E-D43ABFD0F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4160D3-5F1F-4C56-929C-D7C385A91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B69DDA-1B13-406A-90B9-0251CF964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C846E-2AB8-4AA6-99D7-8D19D8118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32141-0A45-42B4-8814-EE137D2D0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15D2AF-E04D-4F46-9794-351BAF666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513112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《铰拱受力分析》ppt课件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铰拱的受力分析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铰拱的设计与优化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铰拱的施工与监控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铰拱的案例分析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铰拱概述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铰拱是一种特殊的拱结构，通过将拱的两端与地面或支撑结构连接，实现承受压力和转矩的能力。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铰拱是一种将压力和转矩传递到支撑结构中的重要结构形式。它通过将拱的两端与地面或支撑结构进行连接，形成一个稳定的结构体系，能够承受较大的压力和转矩。这种结构形式广泛应用于桥梁、建筑等领域。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铰拱的定义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铰拱具有承受压力和转矩、稳定性好、跨越能力强等特点。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能够承受较大的压力和转矩，因此具有较高的承载能力。同时，由于铰拱的特殊结构形式，它还具有良好的稳定性，能够保证结构的整体安全。此外，铰拱的跨越能力强，适用于大跨度桥梁和大型建筑等工程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铰拱的特点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铰拱广泛应用于桥梁、建筑、水利工程等领域。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铰拱作为一种重要的结构形式，在桥梁工程中得到了广泛应用。例如，在大型桥梁中，铰拱可以用于实现大跨度跨越，提高桥梁的承载能力和稳定性。在建筑领域，铰拱可以用于实现大空间结构，提高建筑的抗震性能和整体安全性。此外，铰拱在水利工程中也得到了广泛应用，如水闸、水库等工程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铰拱的应用场景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铰拱的受力分析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研究铰拱在恒定不变的载荷作用下的受力情况，包括轴向力、剪力和弯矩等。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采用结构力学中的平衡方程和弯矩方程，通过求解线性方程组得到铰拱的支座反力和内力。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静力分析用于评估铰拱在恒载下的承载能力和稳定性，为铰拱的设计和施工提供依据。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铰拱的静力分析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采用结构动力学中的运动方程和振动方程，通过求解微分方程或积分方程得到铰拱的动力响应。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动力分析用于评估铰拱在动态载荷下的安全性和稳定性，为铰拱的抗震设计和抗风设计提供依据。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研究铰拱在动态载荷作用下的受力情况，包括地震、风载等自然灾害和交通、人流等人为因素引起的动态载荷。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铰拱的动力分析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620" r="1062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稳定性分析用于评估铰拱在各种载荷下的安全性和稳定性，为铰拱的设计和施工提供依据。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研究铰拱在载荷作用下是否会发生失稳或屈曲，即铰拱的承载能力是否会丧失。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采用结构稳定性的相关理论和方法，如欧拉公式、能量法等，通过计算和分析得到铰拱的临界载荷和失稳模态。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铰拱的稳定性分析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铰拱的设计与优化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https://d.book118.com/578025131121006025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2024-09-02T13:28:13.059</cp:lastPrinted>
  <dcterms:created xsi:type="dcterms:W3CDTF">2024-09-02T05:28:13Z</dcterms:created>
  <dcterms:modified xsi:type="dcterms:W3CDTF">2024-09-02T05:28:14Z</dcterms:modified>
</cp:coreProperties>
</file>