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322C8A-A924-457B-829F-126F8E4C09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D4195-3E4C-4D53-A98F-CC55146CB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0AABD-B5AF-4F86-834B-38DD023B0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00C1FB-A3C0-46EA-BDF8-38868278D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138DA1-3395-4E8F-8896-61978CE3F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BEB239-7EE5-413B-BA34-16AE5BF11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F0E5C0-1C4E-4D3B-A3A8-D9B1E9D94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6D0ED-B865-47F5-A710-19E411E14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0F150B-37AE-4D15-A827-908E29EF8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E9794B-720E-4CFF-8BFF-0E4857F4D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E101F-A6D2-4695-B4A0-B63196C50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802600204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2023年检测站员工年终工作总结报告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工作中的不足与问题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下一步工作计划与展望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工作内容总结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本年度，我们按照计划完成了各项检测任务，包括产品检测、环境检测、食品检测等，确保了检测工作的及时性和准确性。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完成年度检测任务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在面对突发事件和紧急任务时，我们能够迅速响应，加班加点，确保检测任务的顺利完成。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应对突发事件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检测任务完成情况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本年度，我们积极引进和研发新技术，提高了检测效率和准确性，例如采用自动化检测设备，减少人为误差。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我们积极参加技术交流活动，定期组织内部培训，提升员工的技术水平和创新能力。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检测技术创新与应用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技术交流与培训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新技术引进与研发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质量管理体系认证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本年度，我们通过了ISO/IEC 17025质量管理体系认证，确保了检测工作的规范化和标准化。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质量监督与改进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我们加强了质量监督工作，定期对检测过程进行评估和改进，不断完善质量管理体系。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工作成果与亮点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542784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总结词：显著提升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285195" y="1542784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详细描述：通过严格的质量控制和持续的技术改进，检测站在2023年实现了检测数据准确性的显著提升，误差率降低了10%。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596603" y="3117987"/>
            <a:ext cx="4416556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总结词：高效准确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85195" y="3117987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详细描述：检测站采用先进的检测设备和智能化系统，确保了检测数据的准确性和可靠性，为相关领域提供了可靠的数据支持。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4786765"/>
            <a:ext cx="4316948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总结词：持续改进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285195" y="4786765"/>
            <a:ext cx="4297245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详细描述：检测站不断优化检测流程和技术，通过定期培训和技能提升，提高了员工的操作水平和专业素养，从而提升了数据准确性。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检测数据准确性提升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总结词：优质服务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详细描述：检测站在2023年注重客户需求，提供个性化、专业化的服务方案，有效满足了客户的检测需求，客户满意度提高了15%。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总结词：及时响应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详细描述：检测站建立了快速响应机制，及时解决客户在检测过程中遇到的问题，增强了客户对检测站的信任和满意度。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总结词：持续沟通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详细描述：检测站积极与客户保持沟通，定期收集客户反馈，针对客户的需求和意见进行改进，从而提高了客户满意度。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总结词：团队协作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详细描述：检测站注重团队协作和沟通，通过多种形式的团队建设活动，提高了员工之间的凝聚力和合作精神。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总结词：专业培训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详细描述：检测站定期为员工提供专业培训和技能提升课程，鼓励员工不断学习和成长，为团队的长远发展奠定了基础。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总结词：人才引进与培养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详细描述：检测站积极引进优秀人才，同时注重内部人才培养，通过选拔和晋升机制，为团队注入了新鲜血液和活力。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https://d.book118.com/578026002043006044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2024-09-24T07:41:37.518</cp:lastPrinted>
  <dcterms:created xsi:type="dcterms:W3CDTF">2024-09-23T23:41:37Z</dcterms:created>
  <dcterms:modified xsi:type="dcterms:W3CDTF">2024-09-23T23:41:39Z</dcterms:modified>
</cp:coreProperties>
</file>