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6623-0FAA-4689-9102-DDA89C01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BA683-00FC-4594-8F02-B5F514BC2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14DDA-D27C-4850-98CC-D2FEE616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9964B-A16B-4602-BBE7-73AEFCB7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67873-7850-43FD-BF4E-FB407B8F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AB8D1-C72F-4534-B500-7D106637F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F467B-0F5E-45E1-A932-640B1118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BC015-D3C7-436D-850D-5487EE802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55DA9-5855-4606-A7B6-3054509D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76CED-3C01-4561-BF5E-67DC74E19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DFB09-43FF-4B51-A026-EE1AACBE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6020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新任主管管理技巧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角色认知与定位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12" r="132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主管的角色与职责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设定团队目标，制定实施计划，确保工作顺利进行。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合理分配资源，协调团队成员之间的工作，解决冲突和问题。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对下属进行指导和培养，提升团队整体能力。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对团队成员的工作进行评估，给予反馈和激励。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制定目标与计划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指导与培养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明确自身定位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建立自我形象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保持自我成长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主管的定位与自我认知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了解自己在组织中的位置和角色，明确工作重点和方向。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深入了解自己的优点和不足，针对性地提升自身能力。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塑造良好的职业形象，赢得团队成员的信任和尊重。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不断学习和成长，提升自身的管理水平和专业素养。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良好的沟通技巧是主管必备的能力，能够有效地传达信息、解决问题。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能够在复杂情况下做出明智的决策，评估风险和机会。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激发团队成员的潜力，引导团队朝着共同目标努力。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遇到问题时能够迅速分析并找到有效的解决方案。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主管应具备的素质和能力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新任主管需要与团队成员共同明确团队的目标，确保每个人都清楚自己的职责和期望。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选拔合适人才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制定发展计划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根据团队目标和岗位需求，选拔具备相应能力和素质的合适人才。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为团队成员制定个人发展计划，提供培训和晋升机会，促进团队整体发展。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确保团队内部沟通畅通，及时传递信息和反馈问题。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积极倾听团队成员的意见和建议，尊重他们的观点和想法。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倾听和尊重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及时发现和解决团队内部的冲突和矛盾，维护团队和谐氛围。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解决冲突和矛盾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设立合理的薪酬、奖金和其他福利制度，激发团队成员的工作积极性。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定期组织培训和分享活动，提升团队成员的专业技能和综合素质。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鼓励团队成员积极尝试新的方法和思路，为团队发展注入活力。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鼓励创新和尝试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团队激励与培训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团队绩效评估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制定评估标准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根据团队目标和岗位职责，制定具体的绩效评估标准。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定期对团队成员进行绩效评估，提供具体的反馈和建议。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奖励与惩罚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根据绩效评估结果，对表现优秀的团队成员给予奖励，对表现不佳的进行辅导或调整。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强调领导者的权威和决策力，通过明确目标和期望来推动团队达成目标。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权威领导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注重团队成员的参与和意见，通过集体讨论和共识来制定决策。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民主领导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关注创新和变革，鼓励团队成员挑战传统思维和寻求新的解决方案。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变革领导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强调领导者的服务意识和支持角色，致力于满足团队成员的需求和利益。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服务型领导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92" b="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在决策之前，明确团队的目标和优先级，确保决策与组织战略一致。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执行力强化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收集和分析相关信息，以便做出明智和科学的决策。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评估决策可能带来的风险和挑战，制定相应的应对措施。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确保团队成员理解和执行决策，通过跟进和反馈来提高执行力。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决策力与执行力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25" r="22925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通过清晰、准确和及时的沟通来影响团队成员，建立共识和支持。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认可和激励团队成员的贡献，激发他们的积极性和创造力。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建立与团队成员的情感连接，增强团队的凝聚力和向心力。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通过自身的行为和表现树立榜样，激发团队成员的感召力。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影响力与感召力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鼓励团队成员提出新的想法和解决方案，挑战传统思维模式。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建立一种鼓励创新和接受失败的文化，激发团队的创造力和冒险精神。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变革准备与实施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识别和准备应对变革的挑战，制定实施计划并监控进展。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有效整合和利用团队内外资源，推动创新和变革的实现。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创新思维与变革管理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https://d.book118.com/578026020005006031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2024-09-07T16:38:18.264</cp:lastPrinted>
  <dcterms:created xsi:type="dcterms:W3CDTF">2024-09-07T08:38:18Z</dcterms:created>
  <dcterms:modified xsi:type="dcterms:W3CDTF">2024-09-07T08:38:20Z</dcterms:modified>
</cp:coreProperties>
</file>