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5ECE9-3DBC-4FDE-AB25-93C1E058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DFD4B-6219-49DE-B339-F720ABE27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41C08-F3C1-4734-B6A9-F0C95AB61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C8EAB-B58A-47A9-87C9-048524CC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CA7BB-3536-4C42-8F53-75B899BF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9EA82-8372-42D2-86E2-36231798A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A0866-E830-4E6F-80AD-2A4C918C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6E5D4-EA4F-46FA-BADC-267D7E960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432F7-CC41-418B-BDB1-B8B4ED270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DDEAC-C60B-4BF9-8C47-9DAD441E9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32AFB-A589-47A1-AF51-E7CEA8125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6056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眼科病人护理课件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眼科病人护理流程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特殊人群的眼科护理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透明组织，保护眼睛内部，防止外界病原体侵入。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眼睛的结构与功能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调节光线进入眼睛的数量，控制瞳孔的大小。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虹膜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调节光线折射，确保清晰成像在视网膜上。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感光细胞层，将光线转化为神经信号，传递到大脑。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控制眼球运动，使眼睛能够跟踪移动的物体。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分泌眼泪，保持眼睛湿润，减少感染风险。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眼泪腺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看近处清楚，看远处模糊。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常见眼科疾病类型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看远处清楚，看近处模糊。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看物体有重影或光晕。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散光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眼压升高，导致视力下降和视野缺损。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晶状体浑浊，影响视力。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视网膜与眼球壁分离，导致视力丧失。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视网膜脱落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长时间近距离用眼、不良阅读习惯等。症状包括视疲劳、眼干等。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遗传、眼球发育不良等。症状包括视疲劳、头痛等。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角膜形状不规则、外伤等。症状包括视力模糊、头痛等。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老化、遗传、眼部疾病等。症状包括视力下降、视野缺损等。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眼压升高、遗传、眼部疾病等。症状包括视力下降、视野缺损、头痛等。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视网膜脱落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高度近视、眼部外伤等。症状包括视野缺损、闪光感等。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眼科病人护理流程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提前预约眼科医生，避免长时间等待。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预约挂号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眼部状况记录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06" b="147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携带以往的眼科检查报告、病历等，以便医生更好地了解病情。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家长应记录孩子眼部不适的症状、时间、程度等，以便向医生详细描述。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就诊前的准备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6" r="170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68" r="18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眼科检查与诊断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通过视力表检查孩子的裸眼视力和矫正视力。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观察眼球大小、形状、位置以及眼睑、结膜、角膜等是否异常。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使用裂隙灯等仪器检查眼底血管、视神经、视网膜等结构是否正常。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医生根据检查结果，评估孩子的眼部状况，确定治疗方案。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眼外观检查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眼底检查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14" r="177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根据病情需要，医生会开具相应的眼药水、眼药膏等药物进行治疗。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对于近视或散光等屈光不正问题，医生会建议配戴眼镜或角膜塑形镜。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配镜或角膜塑形镜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根据治疗方案，医生会安排定期复查，以便及时了解病情变化和治疗效果。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家长应遵循医生的建议，注意孩子的用眼卫生、避免长时间使用电子产品等，促进眼部健康恢复。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治疗方案与护理措施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眼科疾病预防与保健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https://d.book118.com/578026056126006026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2024-09-04T08:04:40.109</cp:lastPrinted>
  <dcterms:created xsi:type="dcterms:W3CDTF">2024-09-04T00:04:40Z</dcterms:created>
  <dcterms:modified xsi:type="dcterms:W3CDTF">2024-09-04T00:04:42Z</dcterms:modified>
</cp:coreProperties>
</file>