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28ECB-8586-434F-9132-CDC2AC8C3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BFADB-6E49-448B-AF73-737AA3041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3288F-4495-40CA-AC4B-6363956AD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DC815-CA0B-4E15-B180-4201A84B7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D7E0E5-736D-4763-A0CE-53D2DC7BE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C5443E-549A-4E61-8295-BC3F79263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9F9C05-839B-4AF5-A8A6-0E8CC3549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1C4EE-5B60-41F4-A53F-31C858038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0D81B-487B-4B36-959D-A9F3E4645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4960C-72D5-4642-956F-40D7D5027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2353C-E592-4F0F-BDEE-5D81AB264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6143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生物技术助力水产养殖管理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水产养殖现状及挑战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生物技术在水产养殖中的应用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生物技术对水产养殖管理的优化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案例分析：成功应用生物技术的水产养殖企业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水产养殖面临疾病、环境污染、种质资源匮乏等挑战，需要新的技术和管理策略来提高产量和质量。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水产养殖的重要性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水产养殖是全球食品生产的重要组成部分，为人类提供丰富的蛋白质来源。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生物技术的潜力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生物技术为水产养殖提供了新的解决方案，通过基因编辑、细胞培养、生物制剂等手段，可以优化养殖品种、提高抗病能力、减少环境污染等。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本报告旨在探讨生物技术在水产养殖管理中的应用及其潜力，为养殖企业和政策制定者提供参考和建议。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本报告将涵盖基因编辑、细胞培养、生物制剂等生物技术在水产养殖中的应用，同时涉及相关的法规、伦理和安全问题。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报告重点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本报告将重点关注生物技术在提高水产养殖产量和质量、减少环境污染、优化养殖品种等方面的作用，并分析其经济、社会和环境效益。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水产养殖现状及挑战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全球水产养殖规模不断扩大，产量逐年增长，为全球食品供应做出了重要贡献。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养殖规模与产量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养殖种类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042" r="18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全球水产养殖种类繁多，包括鱼类、贝类、甲壳类等，各具特色和市场价值。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随着科技的不断进步，全球水产养殖技术也在不断提高，包括育种、饲料、疾病防控等方面。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全球水产养殖概况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养殖种类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中国水产养殖种类繁多，以鱼类、贝类、甲壳类为主，同时还有一些特色养殖品种如海参、鲍鱼等。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技术水平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中国水产养殖技术发展迅速，特别是在育种、饲料、疾病防控等方面取得了显著成果。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养殖规模与产量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中国是全球最大的水产养殖国家，养殖规模和产量均居世界首位，为国内外市场提供了丰富的水产品。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中国水产养殖现状及特点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随着养殖规模的扩大和集约化程度的提高，水产养殖对环境的污染问题日益严重，如水体富营养化、重金属污染等。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水产养殖中疾病频发，对养殖生物的生长和存活造成严重影响，同时也给养殖户带来巨大的经济损失。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疾病频发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由于过度捕捞和养殖过程中的不当操作，一些优质种质资源逐渐退化甚至消失，影响了养殖业的可持续发展。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种质资源退化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水产品市场价格波动较大，给养殖户带来一定的经济风险。同时，国际贸易政策的变化也可能对水产养殖业造成冲击。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市场波动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生物技术在水产养殖中的应用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生物信息学技术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运用生物信息学方法对水产养殖品种的基因组进行测序和分析，挖掘优良基因资源，指导育种工作。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遗传育种技术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通过基因编辑、基因转移等技术手段，选育生长快、抗病力强、适应性广的水产养殖新品种。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细胞工程技术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利用细胞培养、细胞融合等技术，培育具有优良性状的水产养殖品种。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选育优良品种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发酵工程技术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利用微生物发酵技术，将农作物秸秆、食品加工副产物等转化为高营养价值的生物饲料。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酶工程技术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通过酶解技术，提高饲料中蛋白质、脂肪等营养成分的利用率，降低饲料成本。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基因工程技术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运用基因工程技术改良饲料作物的遗传性状，提高饲料的营养价值和产量。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生物饲料开发与应用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https://d.book118.com/578026143065006030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2024-09-07T00:02:01.048</cp:lastPrinted>
  <dcterms:created xsi:type="dcterms:W3CDTF">2024-09-06T16:02:01Z</dcterms:created>
  <dcterms:modified xsi:type="dcterms:W3CDTF">2024-09-06T16:02:02Z</dcterms:modified>
</cp:coreProperties>
</file>