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4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8417E-61D8-4DEE-B67B-FF8B51531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23457-46AE-455C-86AB-1EC01282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1E7BC-C699-4BF3-AE43-64CB3055E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E4DF6-F2BE-4A84-9265-25B052A94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DCF55-1661-4640-AFFC-6FBC107B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1DDFE9-1A9C-46FC-8D0B-E95540A9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C97F56-D8CD-4D4B-AB5E-149801594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00AE5-B337-4492-A627-A758A7102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0B398-B75C-43F4-904B-E22D6CCA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B5B5E-EA76-40DF-B446-4057DC1A1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7E5F1-B05C-40F8-A267-41FF3572A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99" r:id="rId2"/>
    <p:sldLayoutId id="2147484400" r:id="rId3"/>
    <p:sldLayoutId id="2147484401" r:id="rId4"/>
    <p:sldLayoutId id="2147484402" r:id="rId5"/>
    <p:sldLayoutId id="2147484403" r:id="rId6"/>
    <p:sldLayoutId id="2147484404" r:id="rId7"/>
    <p:sldLayoutId id="2147484405" r:id="rId8"/>
    <p:sldLayoutId id="2147484406" r:id="rId9"/>
    <p:sldLayoutId id="2147484407" r:id="rId10"/>
    <p:sldLayoutId id="214748440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7003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食品安全管理员经验</a:t>
            </a:r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食品安全管理员的职责</a:t>
            </a: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食品安全管理员的培训和认证</a:t>
            </a: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食品安全管理员的工作经验</a:t>
            </a: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食品安全管理的最佳实践</a:t>
            </a: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食品安全法律法规和标准</a:t>
            </a: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食品安全管理员的职责</a:t>
            </a:r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定义和描述食品安全管理员的职责</a:t>
            </a:r>
          </a:p>
        </p:txBody>
      </p:sp>
      <p:sp>
        <p:nvSpPr>
          <p:cNvPr id="1049312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制定食品安全管理制度和责任制度，确保食品生产经营过程符合法律法规要求</a:t>
            </a:r>
          </a:p>
        </p:txBody>
      </p:sp>
      <p:sp>
        <p:nvSpPr>
          <p:cNvPr id="104932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对食品原料、添加剂、包装材料等进行检查和验收，确保其符合食品安全标准要求</a:t>
            </a: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对食品生产经营者进行食品安全培训和考核，提高其食品安全意识和技能</a:t>
            </a:r>
          </a:p>
        </p:txBody>
      </p:sp>
      <p:sp>
        <p:nvSpPr>
          <p:cNvPr id="104933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对食品生产经营过程进行监督和检查，确保其符合食品安全标准要求</a:t>
            </a:r>
          </a:p>
        </p:txBody>
      </p:sp>
      <p:sp>
        <p:nvSpPr>
          <p:cNvPr id="104934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对食品生产经营场所进行卫生检查和评估，确保其符合卫生标准和要求</a:t>
            </a:r>
          </a:p>
        </p:txBody>
      </p:sp>
      <p:sp>
        <p:nvSpPr>
          <p:cNvPr id="104935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对食品安全事故进行应急处理和调查，防止类似事故再次发生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强调食品安全管理员在保障食品安全中的重要性</a:t>
            </a:r>
          </a:p>
        </p:txBody>
      </p:sp>
      <p:sp>
        <p:nvSpPr>
          <p:cNvPr id="1049394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00" name="正文"/>
          <p:cNvSpPr txBox="1"/>
          <p:nvPr>
            <p:custDataLst>
              <p:tags r:id="rId5"/>
            </p:custDataLst>
          </p:nvPr>
        </p:nvSpPr>
        <p:spPr>
          <a:xfrm>
            <a:off x="1092440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食品安全管理员的职责：制定并执行食品安全管理制度，确保食品生产、加工、储存、运输等环节符合相关法规和标准。</a:t>
            </a:r>
          </a:p>
        </p:txBody>
      </p:sp>
      <p:sp>
        <p:nvSpPr>
          <p:cNvPr id="1049402" name="标题"/>
          <p:cNvSpPr txBox="1"/>
          <p:nvPr>
            <p:custDataLst>
              <p:tags r:id="rId6"/>
            </p:custDataLst>
          </p:nvPr>
        </p:nvSpPr>
        <p:spPr>
          <a:xfrm>
            <a:off x="905170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404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10" name="正文"/>
          <p:cNvSpPr txBox="1"/>
          <p:nvPr>
            <p:custDataLst>
              <p:tags r:id="rId10"/>
            </p:custDataLst>
          </p:nvPr>
        </p:nvSpPr>
        <p:spPr>
          <a:xfrm>
            <a:off x="3839468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食品安全管理员的重要性：通过监督和管理，确保食品的质量和安全，预防食品污染和有害物质的使用，保障公众的健康和安全。</a:t>
            </a:r>
          </a:p>
        </p:txBody>
      </p:sp>
      <p:sp>
        <p:nvSpPr>
          <p:cNvPr id="1049412" name="标题"/>
          <p:cNvSpPr txBox="1"/>
          <p:nvPr>
            <p:custDataLst>
              <p:tags r:id="rId11"/>
            </p:custDataLst>
          </p:nvPr>
        </p:nvSpPr>
        <p:spPr>
          <a:xfrm>
            <a:off x="3652199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414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20" name="正文"/>
          <p:cNvSpPr txBox="1"/>
          <p:nvPr>
            <p:custDataLst>
              <p:tags r:id="rId15"/>
            </p:custDataLst>
          </p:nvPr>
        </p:nvSpPr>
        <p:spPr>
          <a:xfrm>
            <a:off x="6586496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食品安全管理员的职责与公众健康的关系：作为食品安全管理员，需要时刻关注食品生产和流通环节，及时发现并解决问题，为公众提供安全、健康的食品。</a:t>
            </a:r>
          </a:p>
        </p:txBody>
      </p:sp>
      <p:sp>
        <p:nvSpPr>
          <p:cNvPr id="1049422" name="标题"/>
          <p:cNvSpPr txBox="1"/>
          <p:nvPr>
            <p:custDataLst>
              <p:tags r:id="rId16"/>
            </p:custDataLst>
          </p:nvPr>
        </p:nvSpPr>
        <p:spPr>
          <a:xfrm>
            <a:off x="6399227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424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30" name="正文"/>
          <p:cNvSpPr txBox="1"/>
          <p:nvPr>
            <p:custDataLst>
              <p:tags r:id="rId20"/>
            </p:custDataLst>
          </p:nvPr>
        </p:nvSpPr>
        <p:spPr>
          <a:xfrm>
            <a:off x="9333525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强调食品安全管理员在保障食品安全中的重要性的原因：随着食品生产和流通的复杂性增加，食品安全问题日益突出，食品安全管理员的职责更加重要，需要得到更多的关注和支持。</a:t>
            </a:r>
          </a:p>
        </p:txBody>
      </p:sp>
      <p:sp>
        <p:nvSpPr>
          <p:cNvPr id="1049432" name="标题"/>
          <p:cNvSpPr txBox="1"/>
          <p:nvPr>
            <p:custDataLst>
              <p:tags r:id="rId21"/>
            </p:custDataLst>
          </p:nvPr>
        </p:nvSpPr>
        <p:spPr>
          <a:xfrm>
            <a:off x="9146876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食品安全管理员的培训和认证</a:t>
            </a:r>
          </a:p>
        </p:txBody>
      </p:sp>
      <p:sp>
        <p:nvSpPr>
          <p:cNvPr id="10494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介绍食品安全管理员的培训课程和认证标准</a:t>
            </a:r>
          </a:p>
        </p:txBody>
      </p:sp>
      <p:sp>
        <p:nvSpPr>
          <p:cNvPr id="1049580" name="任意多边形 20"/>
          <p:cNvSpPr/>
          <p:nvPr>
            <p:custDataLst>
              <p:tags r:id="rId2"/>
            </p:custDataLst>
          </p:nvPr>
        </p:nvSpPr>
        <p:spPr>
          <a:xfrm rot="2700000">
            <a:off x="4191283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33407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培训课程：涵盖食品生产、加工、储存、运输等环节的食品安全知识</a:t>
            </a:r>
          </a:p>
        </p:txBody>
      </p:sp>
      <p:sp>
        <p:nvSpPr>
          <p:cNvPr id="1049584" name="矩形 42"/>
          <p:cNvSpPr/>
          <p:nvPr>
            <p:custDataLst>
              <p:tags r:id="rId4"/>
            </p:custDataLst>
          </p:nvPr>
        </p:nvSpPr>
        <p:spPr>
          <a:xfrm>
            <a:off x="3966540" y="2732633"/>
            <a:ext cx="1742901" cy="12342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任意多边形 18"/>
          <p:cNvSpPr/>
          <p:nvPr>
            <p:custDataLst>
              <p:tags r:id="rId5"/>
            </p:custDataLst>
          </p:nvPr>
        </p:nvSpPr>
        <p:spPr>
          <a:xfrm rot="5400000">
            <a:off x="6708937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9743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认证标准：通过考试、考核等方式对食品安全管理员进行认证，确保其具备相应的食品安全知识和技能</a:t>
            </a:r>
          </a:p>
        </p:txBody>
      </p:sp>
      <p:sp>
        <p:nvSpPr>
          <p:cNvPr id="1049590" name="矩形 43"/>
          <p:cNvSpPr/>
          <p:nvPr>
            <p:custDataLst>
              <p:tags r:id="rId7"/>
            </p:custDataLst>
          </p:nvPr>
        </p:nvSpPr>
        <p:spPr>
          <a:xfrm>
            <a:off x="6482875" y="2732633"/>
            <a:ext cx="1742901" cy="12342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讨论如何获得食品安全管理员的认证</a:t>
            </a:r>
          </a:p>
        </p:txBody>
      </p:sp>
      <p:sp>
        <p:nvSpPr>
          <p:cNvPr id="104962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持续学习和提升，保持认证有效</a:t>
            </a:r>
          </a:p>
        </p:txBody>
      </p:sp>
      <p:sp>
        <p:nvSpPr>
          <p:cNvPr id="104963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获得认证机构认可的证书</a:t>
            </a:r>
          </a:p>
        </p:txBody>
      </p:sp>
      <p:sp>
        <p:nvSpPr>
          <p:cNvPr id="104964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参加相关的培训课程和考试</a:t>
            </a:r>
          </a:p>
        </p:txBody>
      </p:sp>
      <p:sp>
        <p:nvSpPr>
          <p:cNvPr id="104964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了解食品安全管理员的职责和要求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食品安全管理员的工作经验</a:t>
            </a:r>
          </a:p>
        </p:txBody>
      </p:sp>
      <p:sp>
        <p:nvSpPr>
          <p:cNvPr id="10496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分享食品安全管理员的实际工作经验</a:t>
            </a:r>
          </a:p>
        </p:txBody>
      </p:sp>
      <p:sp>
        <p:nvSpPr>
          <p:cNvPr id="104980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食品安全法律法规的遵守和执行</a:t>
            </a:r>
          </a:p>
        </p:txBody>
      </p:sp>
      <p:sp>
        <p:nvSpPr>
          <p:cNvPr id="104980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食品生产经营单位的日常监督检查</a:t>
            </a:r>
          </a:p>
        </p:txBody>
      </p:sp>
      <p:sp>
        <p:nvSpPr>
          <p:cNvPr id="104981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食品安全风险评估和监测</a:t>
            </a:r>
          </a:p>
        </p:txBody>
      </p:sp>
      <p:sp>
        <p:nvSpPr>
          <p:cNvPr id="104981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食品安全事故的应急处置和报告</a:t>
            </a:r>
          </a:p>
        </p:txBody>
      </p:sp>
      <p:sp>
        <p:nvSpPr>
          <p:cNvPr id="104982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食品安全知识的宣传和培训</a:t>
            </a:r>
          </a:p>
        </p:txBody>
      </p:sp>
      <p:sp>
        <p:nvSpPr>
          <p:cNvPr id="1049830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与相关部门协作，共同维护食品安全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https://d.book118.com/578027003122006031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2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食品安全管理员经验</vt:lpstr>
      <vt:lpstr>目录</vt:lpstr>
      <vt:lpstr>单击此处添加章节标题</vt:lpstr>
      <vt:lpstr>食品安全管理员的职责</vt:lpstr>
      <vt:lpstr>定义和描述食品安全管理员的职责</vt:lpstr>
      <vt:lpstr>强调食品安全管理员在保障食品安全中的重要性</vt:lpstr>
      <vt:lpstr>食品安全管理员的培训和认证</vt:lpstr>
      <vt:lpstr>介绍食品安全管理员的培训课程和认证标准</vt:lpstr>
      <vt:lpstr>讨论如何获得食品安全管理员的认证</vt:lpstr>
      <vt:lpstr>食品安全管理员的工作经验</vt:lpstr>
      <vt:lpstr>分享食品安全管理员的实际工作经验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2024-09-08T21:06:38.876</cp:lastPrinted>
  <dcterms:created xsi:type="dcterms:W3CDTF">2024-09-08T13:06:38Z</dcterms:created>
  <dcterms:modified xsi:type="dcterms:W3CDTF">2024-09-08T13:06:40Z</dcterms:modified>
</cp:coreProperties>
</file>