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1032B-1959-4A9C-ACD0-736E5AE82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B63E3-EA14-4979-8743-657DF3F98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96BC1-2853-497E-8337-932FF0E79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27C54-5B64-4BB3-8717-0D1E34682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82F7D3-A8AF-41DC-B58F-1BAD75976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769240-C059-4236-9CFB-117DB32B9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D65492-3E1A-46BC-B9EA-AEB72677E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7FBDA-EF95-4CE6-8DED-70310B404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E3BF0-9602-4CDD-ACEC-534B61293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B7E36-A2BB-42EA-9D05-35E3B5DC9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71022-25DE-4E8D-88C1-812D769B6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7132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管理学原理教案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课程介绍与教学目标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管理思想与理论发展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管理职能与过程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管理方法与工具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领导艺术与领导力提升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课程介绍与教学目标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管理学原理是管理学专业的基础课程，旨在帮助学生掌握管理学的基本概念、理论和方法。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课程内容包括管理思想史、管理理论、管理职能、管理方法等方面的知识，帮助学生建立对管理学的全面认识。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通过本课程的学习，学生将能够了解管理学的发展历程、主要理论流派和前沿动态，为后续专业课程的学习奠定基础。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管理学原理课程概述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403" r="1340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培养学生的创新思维、团队协作精神和职业道德素养，提高学生的综合素质。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掌握管理学的基本概念、理论和方法，了解管理学的发展历程和主要理论流派。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能够运用管理学知识分析实际管理问题，提出解决方案，并具备初步的管理实践能力。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课堂教学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采用讲授、案例分析、小组讨论等多种教学方法，激发学生的学习兴趣和主动性。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实践教学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通过企业参观、实习实训等实践教学环节，帮助学生将理论知识与实践相结合，提高实践能力。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网络教学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利用网络平台提供丰富的教学资源，引导学生自主学习和拓展知识视野。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管理思想与理论发展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劳动分工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通过分工提高劳动生产率，降低生产成本。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通过制定工作标准，提高工作效率和质量。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统一指挥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建立严格的等级制度，确保命令的统一和执行的效率。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早期管理思想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科学管理理论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通过研究和应用科学方法，提高生产效率和管理效率。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运用数学、物理等科学知识，对生产过程进行规划、设计、评价和创新。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行政管理理论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强调组织结构和管理的普遍性，提出管理的五项职能和十四条原则。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古典管理理论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需求层次理论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提出人的需求分为生理、安全、社交、尊重和自我实现五个层次，对管理实践有重要指导意义。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双因素理论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区分工作中的满意因素和不满意因素，强调激励员工的重要性。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霍桑实验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关注员工在工作中的行为和心理状态，强调人际关系对生产效率的影响。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行为科学理论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现代管理理论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系统管理理论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将组织视为一个开放的社会技术系统，强调整体优化和动态平衡。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知识管理理论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关注知识的获取、创造、共享和应用，以提高组织的创新能力和竞争优势。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权变管理理论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认为没有普遍适用的最佳管理方式，应根据组织内外环境的变化灵活调整管理策略。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学习型组织理论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强调组织应不断学习、适应并创新以应对快速变化的环境。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管理职能与过程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明确组织或团队的长短期目标，以及实现这些目标所需的资源和策略。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根据目标分析现状，预测未来，制定可行性计划，包括时间表、预算和资源分配等。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在多个可选方案中选择最优方案，以最大程度地实现目标。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计划职能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设计组织结构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组织职能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根据组织目标和计划，设计合理的组织结构，包括部门设置、职责划分和人员配置等。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分配资源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将组织资源合理分配给各个部门和人员，确保资源的有效利用。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协调组织内部各部门和人员之间的关系，确保组织高效运转。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协调关系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确立愿景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为组织或团队确立清晰、具有吸引力的愿景，激发成员的积极性和创造力。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激励员工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通过物质激励、精神激励等方式，激发员工的工作热情和创造力，提高员工绩效。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与员工保持良好沟通，了解员工需求和想法，协调员工之间的关系，营造积极的工作氛围。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领导职能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制定工作标准和绩效标准，作为衡量组织或团队工作成果的依据。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对工作过程和结果进行监督检查，确保工作按照计划和标准进行。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纠正偏差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发现工作偏差后及时采取措施进行纠正，确保组织或团队目标的实现。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控制职能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管理方法与工具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对目标完成情况进行评估，提供反馈并为下一阶段的目标制定提供参考。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对目标实施过程进行监督和检查，及时发现问题并采取措施。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目标实施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按照计划实施目标，确保目标的顺利实现。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明确、具体、可衡量的目标是目标管理法的基础。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根据目标制定相应的计划，包括时间表、资源分配等。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目标管理法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项目执行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按照项目计划进行项目实施，确保项目的顺利进行。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项目立项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明确项目目标、范围、时间、成本等要素，进行项目立项。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制定详细的项目计划，包括任务分解、资源分配、时间进度等。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项目监控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对项目进度、成本、质量等进行监控，及时发现问题并采取措施。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项目收尾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对项目进行总结和评估，完成项目收尾工作。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项目管理法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https://d.book118.com/578027132064006035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2024-09-14T06:50:26.273</cp:lastPrinted>
  <dcterms:created xsi:type="dcterms:W3CDTF">2024-09-13T22:50:26Z</dcterms:created>
  <dcterms:modified xsi:type="dcterms:W3CDTF">2024-09-13T22:50:28Z</dcterms:modified>
</cp:coreProperties>
</file>