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7E0D17-EAEF-42D9-8672-4B8AD7283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04499D-9DFD-440A-B538-71270FC51E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903083-37A2-43B9-A274-B8D1DB3F2D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F9354D-58B9-40C8-971A-383AA23F87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AD5534-1DBF-4C1F-97A3-37044FBE8C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2433B0-A606-4C2A-B88A-42235739A1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601A30-D5BE-4EF5-A156-BC6ECE2495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8E94FD-5D58-45C5-BB8B-A51BEE9714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37CC5-46C3-4BAB-9BDB-2A6A8FAB0C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B57172-0998-42AD-9F00-6656FC8C5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7F7285-2426-4BCA-9F61-C59B0E878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30110113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树立正确就业观课件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就业观念概述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正确的就业观念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错误的就业观念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树立正确就业观的途径和方法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实际案例分析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就业观念概述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就业观念是人们对职业选择的基本看法和态度，是求职者在一定的文化、社会和心理背景下形成的对就业的认知、价值取向和行为准则。</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就业观念具有文化、时代和个体差异性，不同的文化背景和社会环境会塑造出不同的就业观念。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什么是就业观念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就业观念特点</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就业观念定义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就业观念对人们的职业选择具有重要的引导作用，它会影响人们对职业的认知、评价和态度，决定着人们的职业取向和行为。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引导职业选择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就业观念不仅影响人们的初次就业，还会对人们的职业发展产生深远的影响，错误的就业观念可能会导致职业发展的停滞或挫折。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影响职业发展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就业观念的重要性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社会变迁与就业观念的转变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随着社会的发展和变迁，就业观念也会发生相应的转变。例如，随着互联网的普及，人们对自由职业和远程办公的接受度逐渐提高。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教育与培训对就业观念的影响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教育和培训对人们的就业观念也会产生影响。通过接受高等教育和专业培训，人们的就业观念会更加实际和理性。</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719" r="26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就业观念的发展与变化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正确的就业观念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明确自己的职业兴趣</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每个人的兴趣和爱好都不同，了解自己的兴趣所在可以帮助我们选择一个既符合自己兴趣又符合自己能力的职业。</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评估自己的专业技能</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专业技能是就业的基础，了解自己的专业技能可以帮助我们更好地选择职业。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了解自己的优势和不足</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在选择职业时，首先要清楚自己的长处和短处，以便在求职过程中更有针对性地展示自己的能力。</a:t>
            </a:r>
          </a:p>
        </p:txBody>
      </p:sp>
      <p:pic>
        <p:nvPicPr>
          <p:cNvPr id="10" name="Picture 10"/>
          <p:cNvPicPr>
            <a:picLocks noChangeAspect="1"/>
          </p:cNvPicPr>
          <p:nvPr/>
        </p:nvPicPr>
        <p:blipFill>
          <a:blip r:embed="rId2"/>
          <a:srcRect l="14208" r="142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了解职业发展趋势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随着社会的发展，职业发展趋势也在不断变化。了解职业发展趋势可以帮助我们更好地规划自己的职业发展。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制定长期职业规划</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在选择职业时，不能只考虑眼前的就业机会，还要考虑未来的职业发展前景。制定长期职业规划可以帮助我们更好地把握未来的职业发展方向。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考虑行业前景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选择一个有发展前景的行业是非常重要的，因此，在选择职业时，需要考虑所在行业的前景和发展趋势。</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职业规划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初入职场的新人往往没有太多的工作经验，因此，要脚踏实地地从基层做起，通过实践积累经验。</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从基层做起</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无论在哪个岗位上工作，都要全力以赴地完成工作任务，只有做好每一份工作才能获得更多的机会和认可。</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做好每一份工作</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无论工作性质如何，都不要轻视任何一份工作。每一份工作都有其存在的价值和意义，只有做好每一份工作才能获得更多的经验和成长。</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不轻视任何一份工作</a:t>
            </a:r>
          </a:p>
        </p:txBody>
      </p:sp>
      <p:pic>
        <p:nvPicPr>
          <p:cNvPr id="9" name="Picture 9"/>
          <p:cNvPicPr>
            <a:picLocks noChangeAspect="1"/>
          </p:cNvPicPr>
          <p:nvPr/>
        </p:nvPicPr>
        <p:blipFill>
          <a:blip r:embed="rId2"/>
          <a:srcRect l="12500" r="12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脚踏实地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主动学习新知识</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在工作中经常会遇到新的情况和问题，需要我们不断学习新知识来解决。因此，要养成主动学习新知识的习惯。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不断提升自己的能力</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在职场上竞争非常激烈，只有不断提升自己的能力才能在职场上立足。因此，要不断学习和提升自己的能力。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不满足于现状</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在职场上取得一定的成就后，很容易产生满足感。但是，要想在职场上获得更大的成功，就需要不断进取、不满足于现状。只有不断追求更高的目标才能不断超越自己。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积极进取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错误的就业观念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不切实际，期望过高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一些大学生在就业时，往往对薪资、工作环境、职位等要求过高，而不考虑自身实际能力和市场需求，导致难以找到合适的工作。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眼高手低</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缺乏稳定性，影响职业发展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一些大学生在就业后，因为各种原因频繁跳槽，这不仅给企业带来不便，也对自己的职业发展产生负面影响。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频繁跳槽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8986" r="89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过于注重物质利益，忽视个人发展</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一些大学生在就业时，只关注薪资、福利等物质利益，而忽视自身兴趣、能力和职业规划，这不利于个人成长和职业发展。</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忽视自我成长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缺乏长远规划，盲目就业</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一些大学生在就业时，没有明确的职业规划和目标，只是盲目就业，这可能导致职业发展不顺利。</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不注重职业规划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https://d.book118.com/578030110113006022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2024-08-28T23:04:13.328</cp:lastPrinted>
  <dcterms:created xsi:type="dcterms:W3CDTF">2024-08-28T15:04:13Z</dcterms:created>
  <dcterms:modified xsi:type="dcterms:W3CDTF">2024-08-28T15:04:15Z</dcterms:modified>
</cp:coreProperties>
</file>