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F1668-A7FB-4FC2-A89C-66117980F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D46E9-A5D1-4DF2-AB9F-BE3514FF8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98CEF-21D2-4049-983E-746646601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833E7-86D9-463C-BB62-34A1B733A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40478-9EEF-4B6B-86BD-C0131EDF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99F92-A9A1-460B-AA5E-9FED2F1C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DF515-5CE0-493A-B79F-81E402D5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02A05-B29D-4EEE-A68E-17B7D7680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118BE-9371-4AE8-A649-3E2B3E5A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48E21-F11B-4176-B027-A9D717A51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63177-E197-47E2-AE71-769AD6C6E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0114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指骨骨折护理查房PPT\n## 1.指骨骨折概述及病因\n### 1.1指骨骨折的定义与分类\n### 1.2指骨骨折的常见病因\n### 1.3指骨骨折的发病机制\n## 2.指骨骨折的诊断与治疗\n### 2.1指骨骨折的临床表现\n### 2.2指骨骨折的影像学检查\n### 2.3指骨骨折的治疗方法\n## 3.指骨骨折的护理评估\n### 3.1指骨骨折患者的一般评估\n### 3.2指骨骨折患者的心理评估\n### 3.3指骨骨折患者的生活质量评估\n## 4.指骨骨折的护理措施\n### 4.1指骨骨折患者的疼痛管理\n### 4.2指骨骨折患者的制动与固定\n### 4.3指骨骨折患者的康复训练\n## 5.指骨骨折的并发症预防与护理\n### 5.1指骨骨折的感染预防与护理\n### 5.2指骨骨折的愈合不良预防与护理\n### 5.3指骨骨折的功能障碍预防与护理\n## 6.指骨骨折患者的健康教育\n### 6.1指骨骨折患者的生活习惯调整\n### 6.2指骨骨折患者的用药指导\n### 6.3指骨骨折患者的复诊与随访\n## 7.指骨骨折护理查房案例分析\n### 7.1指骨骨折护理查房案例一\n### 7.2指骨骨折护理查房案例二\n### 7.3指骨骨折护理查房案例三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指骨骨折护理查房PPT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指骨骨折概述及病因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骨折部位包括近节指骨、中节指骨和远节指骨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骨折类型可分为横断骨折、斜骨折、螺旋骨折等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指骨骨折是指手指或脚趾的骨骼发生断裂</a:t>
                </a:r>
                <a:endParaRPr/>
              </a:p>
            </p:txBody>
          </p:sp>
        </p:grpSp>
        <p:grpSp>
          <p:nvGrpSpPr>
            <p:cNvPr id="2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直接外力：如跌倒、撞击等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间接外力：如扭伤、肌肉拉力等</a:t>
                </a:r>
                <a:endParaRPr/>
              </a:p>
            </p:txBody>
          </p:sp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指骨骨折通常是由外力作用导致的</a:t>
                </a:r>
                <a:endParaRPr/>
              </a:p>
            </p:txBody>
          </p:sp>
        </p:grpSp>
        <p:grpSp>
          <p:nvGrpSpPr>
            <p:cNvPr id="2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根据骨折部位分类：近节指骨骨折、中节指骨骨折、远节指骨骨折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根据骨折形态分类：横断骨折、斜骨折、螺旋骨折等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根据骨折严重程度分类：轻度骨折、中度骨折、重度骨折</a:t>
                </a:r>
                <a:endParaRPr/>
              </a:p>
            </p:txBody>
          </p:sp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指骨骨折的分类方法有多种</a:t>
                </a:r>
                <a:endParaRPr/>
              </a:p>
            </p:txBody>
          </p:sp>
        </p:grpSp>
      </p:grpSp>
      <p:pic>
        <p:nvPicPr>
          <p:cNvPr id="2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指骨骨折的定义与分类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意外伤害：如跌倒、撞击、挤压等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年轻人多因运动损伤导致指骨骨折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老年人多因骨质疏松导致指骨骨折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工作或生活原因：如长时间使用手指、手部疲劳等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厨师、音乐家等职业容易发生指骨骨折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长时间使用手机、电脑等电子产品也可能导致指骨骨折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疾病因素：如骨关节炎、风湿性关节炎等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疾病导致关节肿胀、疼痛，活动受限，容易发生指骨骨折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骨折部位常位于关节附近，愈合后可能影响关节功能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指骨骨折的常见病因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外力作用：指骨受到外力作用，导致骨骼承受压力超过自身强度，从而发生骨折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直接外力：如跌倒、撞击等，直接作用于指骨，导致骨折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间接外力：如扭伤、肌肉拉力等，通过关节传递力量，导致指骨骨折</a:t>
                </a:r>
                <a:endParaRPr/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骨骼疾病：如骨质疏松、骨关节炎等，导致指骨结构异常，容易发生骨折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骨质疏松：骨密度降低，骨骼承受能力减弱，容易发生骨折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骨关节炎：关节炎症导致关节肿胀、疼痛，活动受限，容易发生指骨骨折</a:t>
                </a:r>
                <a:endParaRPr/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肌肉力量失衡：手指肌肉力量不平衡，导致手指关节不稳定，容易发生指骨骨折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长时间进行单一手指运动，导致手指肌肉力量不平衡，容易发生指骨骨折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手部肌肉疲劳，导致手指关节稳定性降低，容易发生指骨骨折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指骨骨折的发病机制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指骨骨折的诊断与治疗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5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骨折部位肿胀、压痛，手指活动困难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疼痛程度随活动增加而加剧</a:t>
                </a:r>
                <a:endParaRPr/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疼痛：骨折部位出现剧烈疼痛，活动受限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骨折部位周围组织出血、水肿，导致肿胀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肿胀程度随时间推移逐渐加重，可能伴有皮下淤血</a:t>
                </a:r>
                <a:endParaRPr/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肿胀：骨折部位出现肿胀，皮肤紧张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骨折部位移位，手指形态发生改变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畸形程度与骨折严重程度相关</a:t>
                </a:r>
                <a:endParaRPr/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畸形：骨折部位出现畸形，手指形态改变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功能障碍：手指活动受限，无法正常进行握拳、伸展等动作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手指关节活动受限，影响日常生活和工作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功能障碍程度与骨折严重程度相关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指骨骨折的临床表现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8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X线检查：通过X线片观察指骨骨折部位和形态，了解骨折严重程度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骨折部位清晰可见，可判断骨折类型和严重程度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对于轻度骨折，X线检查可能无法完全显示，需要结合其他检查方法</a:t>
                </a:r>
                <a:endParaRPr/>
              </a:p>
            </p:txBody>
          </p:sp>
        </p:grpSp>
        <p:grpSp>
          <p:nvGrpSpPr>
            <p:cNvPr id="28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CT检查：通过CT扫描观察指骨骨折部位和形态，了解骨折详细信息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CT检查具有较高的分辨率，可以清晰显示骨折部位和形态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对于复杂骨折，CT检查可以提供更详细的骨折信息，有助于制定治疗方案</a:t>
                </a:r>
                <a:endParaRPr/>
              </a:p>
            </p:txBody>
          </p:sp>
        </p:grpSp>
        <p:grpSp>
          <p:nvGrpSpPr>
            <p:cNvPr id="28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MRI检查：通过MRI观察指骨骨折周围软组织损伤和关节情况，了解骨折并发症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MRI检查可以清晰显示软组织损伤和关节情况，有助于评估骨折并发症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对于骨折伴有周围软组织损伤或关节损伤的患者，MRI检查具有重要意义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指骨骨折的影像学检查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9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保守治疗：通过药物治疗、物理治疗等方法，缓解症状，促进骨折愈合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药物治疗：使用消炎镇痛药、钙剂等，缓解疼痛，促进骨折愈合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物理治疗：使用冷敷、热敷、按摩等，缓解肿胀，促进血液循环</a:t>
                </a:r>
                <a:endParaRPr/>
              </a:p>
            </p:txBody>
          </p:sp>
        </p:grpSp>
        <p:grpSp>
          <p:nvGrpSpPr>
            <p:cNvPr id="29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手术治疗：通过手术切开复位、内固定等方法，恢复指骨正常形态和功能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手术切开复位：将骨折部位切开，将骨折复位，然后进行内固定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内固定：使用钢板、钢钉等固定材料，将骨折部位固定，促进骨折愈合</a:t>
                </a:r>
                <a:endParaRPr/>
              </a:p>
            </p:txBody>
          </p:sp>
        </p:grpSp>
        <p:grpSp>
          <p:nvGrpSpPr>
            <p:cNvPr id="29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康复治疗：通过康复训练、物理治疗等方法，恢复手指功能，提高生活质量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康复训练：进行手指关节活动、肌力训练等，恢复手指功能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物理治疗：使用热敷、按摩等，缓解术后疼痛和肿胀，提高康复效果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指骨骨折的治疗方法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指骨骨折的护理评估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生命体征评估：评估患者的生命体征，如心率、血压、呼吸等，了解患者的生命状况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生命体征稳定，无严重并发症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生命体征不稳定，需密切观察病情变化</a:t>
                </a:r>
                <a:endParaRPr/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疼痛评估：评估患者的疼痛程度，使用疼痛评分工具，如数字评分法、面部表情评分法等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疼痛程度较轻，可以忍受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疼痛程度较重，需要采取止痛措施</a:t>
                </a:r>
                <a:endParaRPr/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肿胀评估：评估患者的肿胀程度，使用肿胀评分工具，如肿胀评分法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肿胀程度较轻，无明显影响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肿胀程度较重，需要采取消肿措施</a:t>
                </a:r>
                <a:endParaRPr/>
              </a:p>
            </p:txBody>
          </p:sp>
          <p:sp>
            <p:nvSpPr>
              <p:cNvPr id="2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指骨骨折患者的一般评估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焦虑评估：评估患者的焦虑程度，使用焦虑评分工具，如焦虑自评量表（SAS）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焦虑程度较轻，可以通过心理疏导缓解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焦虑程度较重，需要专业心理治疗</a:t>
                </a:r>
                <a:endParaRPr/>
              </a:p>
            </p:txBody>
          </p:sp>
          <p:sp>
            <p:nvSpPr>
              <p:cNvPr id="3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抑郁评估：评估患者的抑郁程度，使用抑郁评分工具，如抑郁自评量表（SDS）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抑郁程度较轻，可以通过心理疏导缓解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抑郁程度较重，需要专业心理治疗</a:t>
                </a:r>
                <a:endParaRPr/>
              </a:p>
            </p:txBody>
          </p:sp>
          <p:sp>
            <p:nvSpPr>
              <p:cNvPr id="3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心理适应能力评估：评估患者面对骨折的心理适应能力，了解患者对治疗的接受程度和信心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心理适应能力较强，能够积极配合治疗和护理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心理适应能力较弱，需要加强心理支持和关爱</a:t>
                </a:r>
                <a:endParaRPr/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指骨骨折患者的心理评估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4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4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生活自理能力评估：评估患者的生活自理能力，如饮食、洗漱、穿衣等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生活自理能力较强，可以独立完成日常生活活动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生活自理能力较弱，需要他人协助</a:t>
                </a:r>
                <a:endParaRPr/>
              </a:p>
            </p:txBody>
          </p:sp>
          <p:sp>
            <p:nvSpPr>
              <p:cNvPr id="4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4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职业能力评估：评估患者的职业能力，如工作、学习等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职业能力受限，需要调整工作或学习方式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职业能力不受限，可以恢复正常工作或学习</a:t>
                </a:r>
                <a:endParaRPr/>
              </a:p>
            </p:txBody>
          </p:sp>
          <p:sp>
            <p:nvSpPr>
              <p:cNvPr id="4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5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5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社会交往能力评估：评估患者的社会交往能力，如人际关系、沟通能力等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社会交往能力正常，可以与他人正常交往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社会交往能力受限，需要加强心理支持和关爱</a:t>
                </a:r>
                <a:endParaRPr/>
              </a:p>
            </p:txBody>
          </p:sp>
          <p:sp>
            <p:nvSpPr>
              <p:cNvPr id="5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指骨骨折患者的生活质量评估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指骨骨折的护理措施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6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药物治疗：使用消炎镇痛药、非处方止痛药等，缓解疼痛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按医嘱使用药物，避免滥用止痛药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观察药物疗效，如疼痛缓解不明显，及时与医生沟通调整药物</a:t>
                </a:r>
                <a:endParaRPr/>
              </a:p>
            </p:txBody>
          </p:sp>
        </p:grpSp>
        <p:grpSp>
          <p:nvGrpSpPr>
            <p:cNvPr id="6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非药物治疗：使用冷敷、热敷、按摩等，缓解疼痛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根据疼痛类型选择合适的非药物治疗方法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观察非药物治疗效果，如疼痛缓解不明显，及时与医生沟通调整治疗方案</a:t>
                </a:r>
                <a:endParaRPr/>
              </a:p>
            </p:txBody>
          </p:sp>
        </p:grpSp>
        <p:grpSp>
          <p:nvGrpSpPr>
            <p:cNvPr id="6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疼痛教育：向患者讲解疼痛相关知识，提高患者对疼痛的认识和自我管理能力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讲解疼痛的原因、类型和治疗方法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教会患者如何使用疼痛评分工具，如何向医生描述疼痛程度</a:t>
                </a:r>
                <a:endParaRPr/>
              </a:p>
            </p:txBody>
          </p:sp>
        </p:grpSp>
      </p:grp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指骨骨折患者的疼痛管理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https://d.book118.com/578030114015006037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指骨骨折护理查房PPT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2024-09-16T18:43:01.233</cp:lastPrinted>
  <dcterms:created xsi:type="dcterms:W3CDTF">2024-09-16T10:43:01Z</dcterms:created>
  <dcterms:modified xsi:type="dcterms:W3CDTF">2024-09-16T10:43:03Z</dcterms:modified>
</cp:coreProperties>
</file>