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DF2C3-34B5-4808-B227-5993E5CC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F1B95-E830-4082-8A0D-EEB30CFAB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32D80-609C-46B1-BDBB-5BCEC0D63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39712-72E9-4D40-A815-281A21A3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2DB42-9283-4711-A431-EEF771A70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0DA1A-D6A1-44E8-873A-14E9B6D6C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784E4-52A9-4C1B-80BC-2340D1BC0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0F1DF-045C-44AC-A1D7-B6DEBD99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716AF-1D0F-4857-8984-1A7545356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C30EC-7FAF-42B8-9C17-DB2F42E34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8E702-A8D3-4DCA-B6ED-C019A70FC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1020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社区护理脱口秀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社区护理的核心理念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以社区为单位，以健康为中心，以家庭为单位，以老人、妇女、儿童、残疾人为重点，向居民提供预防、医疗、康复、保健、健康教育、计划生育技术为一体的连续性、综合性、整体性的护理服务。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以人的健康为中心，以家庭为单位，以社区为范围，以群体为对象开展的护理服务。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社区护理服务面向整个社区，包括不同年龄、性别、健康状况的人群，具有社会性特征。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社区护理服务涉及预防、医疗、康复、保健、健康教育等多个方面，具有综合性特点。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社区护理的服务范围通常以一定的地理区域为基础，具有地域性特征。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社区护理服务提供的是连续性的护理服务，包括疾病的预防、治疗、康复等全过程。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缓解医疗资源压力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通过预防保健、健康教育等手段提高居民健康意识和自我保健能力，减少疾病的发生。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家庭是社区的基本单位，社区护理服务能够促进家庭成员之间的相互关心和支持，增强家庭凝聚力。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通过社区护理服务，将一部分基础医疗需求在社区层面解决，减轻医疗机构压力，优化医疗资源配置。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社区护理服务关注居民的生活质量，满足居民在医疗、康复、保健等方面的需求，提高居民生活质量。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健康行为干预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向社区居民传授健康知识和技能，提高居民自我保健意识和能力。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引导居民形成健康的生活方式，如合理饮食、适量运动、戒烟限酒等。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组织开展各类健康教育活动，如健康讲座、义诊、健康咨询等。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健康教育和促进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疾病预防和控制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为社区居民提供预防接种服务，预防和控制传染病的发生。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对社区慢性病患者进行登记管理，定期随访评估，提供个性化健康指导。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对社区传染病进行监测和报告，及时发现并控制疫情。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传染病监测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康复护理服务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康复知识普及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康复护理和指导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为长期卧床、行动不便的居民提供康复护理服务，如翻身拍背、协助进食等。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向社区居民传授康复知识和技能，提高居民自我康复意识和能力。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为社区居民提供康复训练和指导，促进患者康复和功能恢复。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为老年人、残疾人等需要长期照护的居民提供生活照料、医疗护理等服务。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长期照护服务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58" r="10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关怀访视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定期对社区高龄、独居、残疾等特殊群体进行关怀访视，了解他们的生活状况和需求。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为社区居民提供心理支持和疏导服务，帮助他们缓解压力和不良情绪。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长期照护和关怀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社区护理的挑战与对策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社区护理人力资源不足是当前面临的重要问题，直接影响了社区护理服务的提供和质量。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随着人口老龄化的加剧和人们对健康需求的增加，社区护理服务需求量大幅攀升，而目前从事社区护理工作的人员数量和素质尚不能满足需求。这导致了社区护理服务供不应求，服务质量难以保证。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31" r="23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https://d.book118.com/578031020124006030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2024-09-07T10:50:12.743</cp:lastPrinted>
  <dcterms:created xsi:type="dcterms:W3CDTF">2024-09-07T02:50:12Z</dcterms:created>
  <dcterms:modified xsi:type="dcterms:W3CDTF">2024-09-07T02:50:14Z</dcterms:modified>
</cp:coreProperties>
</file>