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791"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2" r:id="rId26"/>
    <p:sldId id="325" r:id="rId27"/>
    <p:sldId id="328" r:id="rId28"/>
    <p:sldId id="331" r:id="rId29"/>
    <p:sldId id="334" r:id="rId30"/>
    <p:sldId id="337" r:id="rId31"/>
    <p:sldId id="339" r:id="rId32"/>
  </p:sldIdLst>
  <p:sldSz cx="9701784" cy="7276338"/>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slide" Target="slides/slide23.xml" /><Relationship Id="rId28" Type="http://schemas.openxmlformats.org/officeDocument/2006/relationships/slide" Target="slides/slide24.xml" /><Relationship Id="rId29" Type="http://schemas.openxmlformats.org/officeDocument/2006/relationships/slide" Target="slides/slide25.xml" /><Relationship Id="rId3" Type="http://schemas.openxmlformats.org/officeDocument/2006/relationships/slideMaster" Target="slideMasters/slideMaster3.xml" /><Relationship Id="rId30" Type="http://schemas.openxmlformats.org/officeDocument/2006/relationships/slide" Target="slides/slide26.xml" /><Relationship Id="rId31" Type="http://schemas.openxmlformats.org/officeDocument/2006/relationships/slide" Target="slides/slide27.xml" /><Relationship Id="rId32" Type="http://schemas.openxmlformats.org/officeDocument/2006/relationships/slide" Target="slides/slide28.xml" /><Relationship Id="rId33" Type="http://schemas.openxmlformats.org/officeDocument/2006/relationships/tags" Target="tags/tag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heme" Target="theme/theme1.xml" /><Relationship Id="rId37"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p:bgPr>
    </p:bg>
    <p:spTree>
      <p:nvGrpSpPr>
        <p:cNvPr id="1" name=""/>
        <p:cNvGrpSpPr/>
        <p:nvPr/>
      </p:nvGrpSpPr>
      <p:grpSpPr/>
      <p:sp>
        <p:nvSpPr>
          <p:cNvPr id="4098" name="页眉占位符 1"/>
          <p:cNvSpPr/>
          <p:nvPr>
            <p:ph type="hdr" sz="quarter"/>
          </p:nvPr>
        </p:nvSpPr>
        <p:spPr>
          <a:xfrm>
            <a:off x="0" y="0"/>
            <a:ext cx="2971800" cy="457200"/>
          </a:xfrm>
          <a:prstGeom prst="rect">
            <a:avLst/>
          </a:prstGeom>
          <a:noFill/>
          <a:ln cap="flat">
            <a:noFill/>
            <a:prstDash val="solid"/>
            <a:round/>
            <a:headEnd type="none" w="med" len="med"/>
            <a:tailEnd type="none" w="med" len="med"/>
          </a:ln>
        </p:spPr>
        <p:txBody>
          <a:bodyPr/>
          <a:lstStyle>
            <a:lvl1pPr marL="0" indent="0" algn="l"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charset="-122"/>
              </a:defRPr>
            </a:lvl1pPr>
            <a:lvl2pPr marL="742950" indent="-28575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charset="-122"/>
              </a:defRPr>
            </a:lvl2pPr>
            <a:lvl3pPr marL="1143000" indent="-22860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charset="-122"/>
              </a:defRPr>
            </a:lvl3pPr>
            <a:lvl4pPr marL="1600200" indent="-22860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charset="-122"/>
              </a:defRPr>
            </a:lvl4pPr>
            <a:lvl5pPr marL="2057400" indent="-228600" algn="l" defTabSz="914400" rtl="0" eaLnBrk="1" fontAlgn="base" hangingPunct="1">
              <a:lnSpc>
                <a:spcPct val="100000"/>
              </a:lnSpc>
              <a:spcBef>
                <a:spcPct val="0"/>
              </a:spcBef>
              <a:spcAft>
                <a:spcPct val="0"/>
              </a:spcAft>
              <a:buClrTx/>
              <a:buSzTx/>
              <a:buFontTx/>
              <a:buNone/>
              <a:defRPr kumimoji="0" lang="zh-CN" altLang="en-US" sz="1800" b="0" i="0" u="none">
                <a:solidFill>
                  <a:schemeClr val="tx1"/>
                </a:solidFill>
                <a:latin typeface="Arial" pitchFamily="34" charset="0"/>
                <a:ea typeface="宋体" charset="-122"/>
              </a:defRPr>
            </a:lvl5pPr>
          </a:lstStyle>
          <a:p>
            <a:pPr marL="0" lvl="0" indent="0" eaLnBrk="1" hangingPunct="1"/>
            <a:endParaRPr sz="1200"/>
          </a:p>
        </p:txBody>
      </p:sp>
      <p:sp>
        <p:nvSpPr>
          <p:cNvPr id="4099" name="日期占位符 2"/>
          <p:cNvSpPr/>
          <p:nvPr>
            <p:ph type="dt" idx="1"/>
          </p:nvPr>
        </p:nvSpPr>
        <p:spPr>
          <a:xfrm>
            <a:off x="3884613" y="0"/>
            <a:ext cx="2971800" cy="457200"/>
          </a:xfrm>
          <a:prstGeom prst="rect">
            <a:avLst/>
          </a:prstGeom>
          <a:noFill/>
          <a:ln cap="flat">
            <a:noFill/>
            <a:prstDash val="solid"/>
            <a:round/>
            <a:headEnd type="none" w="med" len="med"/>
            <a:tailEnd type="none" w="med" len="med"/>
          </a:ln>
        </p:spPr>
        <p:txBody>
          <a:bodyPr/>
          <a:lstStyle>
            <a:defPPr>
              <a:defRPr lang="zh-CN"/>
            </a:defPPr>
            <a:lvl1pPr marL="0" indent="0" algn="l" defTabSz="914400" rtl="0" eaLnBrk="0" fontAlgn="base" hangingPunct="0">
              <a:lnSpc>
                <a:spcPct val="100000"/>
              </a:lnSpc>
              <a:spcBef>
                <a:spcPct val="0"/>
              </a:spcBef>
              <a:spcAft>
                <a:spcPct val="0"/>
              </a:spcAft>
              <a:buClrTx/>
              <a:buSzTx/>
              <a:buFontTx/>
              <a:buNone/>
              <a:defRPr kumimoji="1" lang="zh-CN" altLang="en-US" sz="2800" b="0" i="0" u="none">
                <a:solidFill>
                  <a:schemeClr val="tx1"/>
                </a:solidFill>
                <a:latin typeface="Times New Roman" charset="0"/>
                <a:ea typeface="宋体"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800" b="0" i="0" u="none">
                <a:solidFill>
                  <a:schemeClr val="tx1"/>
                </a:solidFill>
                <a:latin typeface="Times New Roman" charset="0"/>
                <a:ea typeface="宋体"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800" b="0" i="0" u="none">
                <a:solidFill>
                  <a:schemeClr val="tx1"/>
                </a:solidFill>
                <a:latin typeface="Times New Roman" charset="0"/>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800" b="0" i="0" u="none">
                <a:solidFill>
                  <a:schemeClr val="tx1"/>
                </a:solidFill>
                <a:latin typeface="Times New Roman" charset="0"/>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800" b="0" i="0" u="none">
                <a:solidFill>
                  <a:schemeClr val="tx1"/>
                </a:solidFill>
                <a:latin typeface="Times New Roman" charset="0"/>
                <a:ea typeface="宋体" charset="-122"/>
              </a:defRPr>
            </a:lvl5pPr>
          </a:lstStyle>
          <a:p>
            <a:pPr marL="0" lvl="0" indent="0" algn="r" eaLnBrk="1" hangingPunct="1"/>
            <a:fld id="{EE8EB79A-0826-476C-8497-3861B83BF2A5}" type="datetime1">
              <a:rPr lang="zh-CN" altLang="en-US" sz="1200"/>
              <a:t>*</a:t>
            </a:fld>
          </a:p>
        </p:txBody>
      </p:sp>
      <p:sp>
        <p:nvSpPr>
          <p:cNvPr id="4100" name="幻灯片图像占位符 3"/>
          <p:cNvSpPr/>
          <p:nvPr>
            <p:ph type="sldImg" idx="2"/>
          </p:nvPr>
        </p:nvSpPr>
        <p:spPr>
          <a:xfrm>
            <a:off x="1143000" y="685800"/>
            <a:ext cx="4572000" cy="3429000"/>
          </a:xfrm>
          <a:prstGeom prst="rect">
            <a:avLst/>
          </a:prstGeom>
          <a:noFill/>
          <a:ln w="12700" cap="flat">
            <a:solidFill>
              <a:srgbClr val="000000"/>
            </a:solidFill>
            <a:prstDash val="solid"/>
            <a:round/>
            <a:headEnd type="none" w="med" len="med"/>
            <a:tailEnd type="none" w="med" len="med"/>
          </a:ln>
        </p:spPr>
      </p:sp>
      <p:sp>
        <p:nvSpPr>
          <p:cNvPr id="4101" name="备注占位符 4"/>
          <p:cNvSpPr/>
          <p:nvPr>
            <p:ph type="body" sz="quarter" idx="3"/>
          </p:nvPr>
        </p:nvSpPr>
        <p:spPr>
          <a:xfrm>
            <a:off x="685800" y="4343400"/>
            <a:ext cx="5486400" cy="4114800"/>
          </a:xfrm>
          <a:prstGeom prst="rect">
            <a:avLst/>
          </a:prstGeom>
          <a:noFill/>
          <a:ln cap="flat">
            <a:noFill/>
            <a:prstDash val="solid"/>
            <a:round/>
            <a:headEnd type="none" w="med" len="med"/>
            <a:tailEnd type="none" w="med" len="med"/>
          </a:ln>
        </p:spPr>
        <p:txBody>
          <a:bodyPr/>
          <a:lstStyle>
            <a:lvl1pPr marL="0" indent="0" algn="l" defTabSz="457200" rtl="0" eaLnBrk="0" fontAlgn="base" hangingPunct="0">
              <a:lnSpc>
                <a:spcPct val="100000"/>
              </a:lnSpc>
              <a:spcBef>
                <a:spcPct val="30000"/>
              </a:spcBef>
              <a:spcAft>
                <a:spcPct val="0"/>
              </a:spcAft>
              <a:buClrTx/>
              <a:buSzTx/>
              <a:buFontTx/>
              <a:buNone/>
              <a:defRPr kumimoji="0" lang="zh-CN" altLang="en-US" sz="1200" b="0" i="0" u="none">
                <a:solidFill>
                  <a:schemeClr val="tx1"/>
                </a:solidFill>
                <a:latin typeface="Calibri"/>
              </a:defRPr>
            </a:lvl1pPr>
            <a:lvl2pPr marL="457200" indent="0" algn="l" defTabSz="457200" rtl="0" eaLnBrk="0" fontAlgn="base" hangingPunct="0">
              <a:lnSpc>
                <a:spcPct val="100000"/>
              </a:lnSpc>
              <a:spcBef>
                <a:spcPct val="30000"/>
              </a:spcBef>
              <a:spcAft>
                <a:spcPct val="0"/>
              </a:spcAft>
              <a:buClrTx/>
              <a:buSzTx/>
              <a:buFontTx/>
              <a:buNone/>
              <a:defRPr kumimoji="0" lang="zh-CN" altLang="en-US" sz="1200" b="0" i="0" u="none">
                <a:solidFill>
                  <a:schemeClr val="tx1"/>
                </a:solidFill>
                <a:latin typeface="Calibri"/>
              </a:defRPr>
            </a:lvl2pPr>
            <a:lvl3pPr marL="914400" indent="0" algn="l" defTabSz="457200" rtl="0" eaLnBrk="0" fontAlgn="base" hangingPunct="0">
              <a:lnSpc>
                <a:spcPct val="100000"/>
              </a:lnSpc>
              <a:spcBef>
                <a:spcPct val="30000"/>
              </a:spcBef>
              <a:spcAft>
                <a:spcPct val="0"/>
              </a:spcAft>
              <a:buClrTx/>
              <a:buSzTx/>
              <a:buFontTx/>
              <a:buNone/>
              <a:defRPr kumimoji="0" lang="zh-CN" altLang="en-US" sz="1200" b="0" i="0" u="none">
                <a:solidFill>
                  <a:schemeClr val="tx1"/>
                </a:solidFill>
                <a:latin typeface="Calibri"/>
              </a:defRPr>
            </a:lvl3pPr>
            <a:lvl4pPr marL="1371600" indent="0" algn="l" defTabSz="457200" rtl="0" eaLnBrk="0" fontAlgn="base" hangingPunct="0">
              <a:lnSpc>
                <a:spcPct val="100000"/>
              </a:lnSpc>
              <a:spcBef>
                <a:spcPct val="30000"/>
              </a:spcBef>
              <a:spcAft>
                <a:spcPct val="0"/>
              </a:spcAft>
              <a:buClrTx/>
              <a:buSzTx/>
              <a:buFontTx/>
              <a:buNone/>
              <a:defRPr kumimoji="0" lang="zh-CN" altLang="en-US" sz="1200" b="0" i="0" u="none">
                <a:solidFill>
                  <a:schemeClr val="tx1"/>
                </a:solidFill>
                <a:latin typeface="Calibri"/>
              </a:defRPr>
            </a:lvl4pPr>
            <a:lvl5pPr marL="1828800" indent="0" algn="l" defTabSz="457200" rtl="0" eaLnBrk="0" fontAlgn="base" hangingPunct="0">
              <a:lnSpc>
                <a:spcPct val="100000"/>
              </a:lnSpc>
              <a:spcBef>
                <a:spcPct val="30000"/>
              </a:spcBef>
              <a:spcAft>
                <a:spcPct val="0"/>
              </a:spcAft>
              <a:buClrTx/>
              <a:buSzTx/>
              <a:buFontTx/>
              <a:buNone/>
              <a:defRPr kumimoji="0" lang="zh-CN" altLang="en-US" sz="1200" b="0" i="0" u="none">
                <a:solidFill>
                  <a:schemeClr val="tx1"/>
                </a:solidFill>
                <a:latin typeface="Calibri"/>
              </a:defRPr>
            </a:lvl5pPr>
          </a:lstStyle>
          <a:p>
            <a:pPr lvl="0"/>
            <a:r>
              <a:t>单击此处编辑母版文本样式</a:t>
            </a:r>
          </a:p>
          <a:p>
            <a:pPr lvl="1"/>
            <a:r>
              <a:t>第二级</a:t>
            </a:r>
          </a:p>
          <a:p>
            <a:pPr lvl="2"/>
            <a:r>
              <a:t>第三级</a:t>
            </a:r>
          </a:p>
          <a:p>
            <a:pPr lvl="3"/>
            <a:r>
              <a:t>第四级</a:t>
            </a:r>
          </a:p>
          <a:p>
            <a:pPr lvl="4"/>
            <a:r>
              <a:t>第五级</a:t>
            </a:r>
          </a:p>
        </p:txBody>
      </p:sp>
      <p:sp>
        <p:nvSpPr>
          <p:cNvPr id="4102" name="页脚占位符 5"/>
          <p:cNvSpPr/>
          <p:nvPr>
            <p:ph type="ftr" sz="quarter" idx="4"/>
          </p:nvPr>
        </p:nvSpPr>
        <p:spPr>
          <a:xfrm>
            <a:off x="0" y="8685213"/>
            <a:ext cx="2971800" cy="457200"/>
          </a:xfrm>
          <a:prstGeom prst="rect">
            <a:avLst/>
          </a:prstGeom>
          <a:noFill/>
          <a:ln cap="flat">
            <a:noFill/>
            <a:prstDash val="solid"/>
            <a:round/>
            <a:headEnd type="none" w="med" len="med"/>
            <a:tailEnd type="none" w="med" len="med"/>
          </a:ln>
        </p:spPr>
        <p:txBody>
          <a:bodyPr anchor="b"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1" lang="zh-CN" altLang="en-US" sz="2800" b="0" i="0" u="none">
                <a:solidFill>
                  <a:schemeClr val="tx1"/>
                </a:solidFill>
                <a:latin typeface="Times New Roman" charset="0"/>
                <a:ea typeface="宋体"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800" b="0" i="0" u="none">
                <a:solidFill>
                  <a:schemeClr val="tx1"/>
                </a:solidFill>
                <a:latin typeface="Times New Roman" charset="0"/>
                <a:ea typeface="宋体"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800" b="0" i="0" u="none">
                <a:solidFill>
                  <a:schemeClr val="tx1"/>
                </a:solidFill>
                <a:latin typeface="Times New Roman" charset="0"/>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800" b="0" i="0" u="none">
                <a:solidFill>
                  <a:schemeClr val="tx1"/>
                </a:solidFill>
                <a:latin typeface="Times New Roman" charset="0"/>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800" b="0" i="0" u="none">
                <a:solidFill>
                  <a:schemeClr val="tx1"/>
                </a:solidFill>
                <a:latin typeface="Times New Roman" charset="0"/>
                <a:ea typeface="宋体" charset="-122"/>
              </a:defRPr>
            </a:lvl5pPr>
          </a:lstStyle>
          <a:p>
            <a:pPr marL="0" lvl="0" indent="0" eaLnBrk="1" hangingPunct="1"/>
            <a:endParaRPr sz="1200"/>
          </a:p>
        </p:txBody>
      </p:sp>
      <p:sp>
        <p:nvSpPr>
          <p:cNvPr id="4103" name="灯片编号占位符 6"/>
          <p:cNvSpPr/>
          <p:nvPr>
            <p:ph type="sldNum" sz="quarter" idx="5"/>
          </p:nvPr>
        </p:nvSpPr>
        <p:spPr>
          <a:xfrm>
            <a:off x="3884613" y="8685213"/>
            <a:ext cx="2971800" cy="457200"/>
          </a:xfrm>
          <a:prstGeom prst="rect">
            <a:avLst/>
          </a:prstGeom>
          <a:noFill/>
          <a:ln cap="flat">
            <a:noFill/>
            <a:prstDash val="solid"/>
            <a:round/>
            <a:headEnd type="none" w="med" len="med"/>
            <a:tailEnd type="none" w="med" len="med"/>
          </a:ln>
        </p:spPr>
        <p:txBody>
          <a:bodyPr anchor="b"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1" lang="zh-CN" altLang="en-US" sz="2800" b="0" i="0" u="none">
                <a:solidFill>
                  <a:schemeClr val="tx1"/>
                </a:solidFill>
                <a:latin typeface="Times New Roman" charset="0"/>
                <a:ea typeface="宋体" charset="-122"/>
              </a:defRPr>
            </a:lvl1pPr>
            <a:lvl2pPr marL="457200" indent="0" algn="l" defTabSz="914400" rtl="0" eaLnBrk="0" fontAlgn="base" hangingPunct="0">
              <a:lnSpc>
                <a:spcPct val="100000"/>
              </a:lnSpc>
              <a:spcBef>
                <a:spcPct val="0"/>
              </a:spcBef>
              <a:spcAft>
                <a:spcPct val="0"/>
              </a:spcAft>
              <a:buClrTx/>
              <a:buSzTx/>
              <a:buFontTx/>
              <a:buNone/>
              <a:defRPr kumimoji="1" lang="zh-CN" altLang="en-US" sz="2800" b="0" i="0" u="none">
                <a:solidFill>
                  <a:schemeClr val="tx1"/>
                </a:solidFill>
                <a:latin typeface="Times New Roman" charset="0"/>
                <a:ea typeface="宋体" charset="-122"/>
              </a:defRPr>
            </a:lvl2pPr>
            <a:lvl3pPr marL="914400" indent="0" algn="l" defTabSz="914400" rtl="0" eaLnBrk="0" fontAlgn="base" hangingPunct="0">
              <a:lnSpc>
                <a:spcPct val="100000"/>
              </a:lnSpc>
              <a:spcBef>
                <a:spcPct val="0"/>
              </a:spcBef>
              <a:spcAft>
                <a:spcPct val="0"/>
              </a:spcAft>
              <a:buClrTx/>
              <a:buSzTx/>
              <a:buFontTx/>
              <a:buNone/>
              <a:defRPr kumimoji="1" lang="zh-CN" altLang="en-US" sz="2800" b="0" i="0" u="none">
                <a:solidFill>
                  <a:schemeClr val="tx1"/>
                </a:solidFill>
                <a:latin typeface="Times New Roman" charset="0"/>
                <a:ea typeface="宋体" charset="-122"/>
              </a:defRPr>
            </a:lvl3pPr>
            <a:lvl4pPr marL="1371600" indent="0" algn="l" defTabSz="914400" rtl="0" eaLnBrk="0" fontAlgn="base" hangingPunct="0">
              <a:lnSpc>
                <a:spcPct val="100000"/>
              </a:lnSpc>
              <a:spcBef>
                <a:spcPct val="0"/>
              </a:spcBef>
              <a:spcAft>
                <a:spcPct val="0"/>
              </a:spcAft>
              <a:buClrTx/>
              <a:buSzTx/>
              <a:buFontTx/>
              <a:buNone/>
              <a:defRPr kumimoji="1" lang="zh-CN" altLang="en-US" sz="2800" b="0" i="0" u="none">
                <a:solidFill>
                  <a:schemeClr val="tx1"/>
                </a:solidFill>
                <a:latin typeface="Times New Roman" charset="0"/>
                <a:ea typeface="宋体" charset="-122"/>
              </a:defRPr>
            </a:lvl4pPr>
            <a:lvl5pPr marL="1828800" indent="0" algn="l" defTabSz="914400" rtl="0" eaLnBrk="0" fontAlgn="base" hangingPunct="0">
              <a:lnSpc>
                <a:spcPct val="100000"/>
              </a:lnSpc>
              <a:spcBef>
                <a:spcPct val="0"/>
              </a:spcBef>
              <a:spcAft>
                <a:spcPct val="0"/>
              </a:spcAft>
              <a:buClrTx/>
              <a:buSzTx/>
              <a:buFontTx/>
              <a:buNone/>
              <a:defRPr kumimoji="1" lang="zh-CN" altLang="en-US" sz="2800" b="0" i="0" u="none">
                <a:solidFill>
                  <a:schemeClr val="tx1"/>
                </a:solidFill>
                <a:latin typeface="Times New Roman" charset="0"/>
                <a:ea typeface="宋体" charset="-122"/>
              </a:defRPr>
            </a:lvl5pPr>
          </a:lstStyle>
          <a:p>
            <a:pPr marL="0" lvl="0" indent="0" algn="r" eaLnBrk="1" hangingPunct="1"/>
            <a:fld id="{8987EA3C-34EC-4DBD-912A-5D279D7152FD}" type="slidenum">
              <a:rPr lang="zh-CN" altLang="en-US" sz="1200"/>
              <a:t>*</a:t>
            </a:fld>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6.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106" name="幻灯片图像占位符 1"/>
          <p:cNvSpPr/>
          <p:nvPr>
            <p:ph type="sldImg"/>
          </p:nvPr>
        </p:nvSpPr>
        <p:spPr bwMode="auto">
          <a:xfrm>
            <a:off x="1143000" y="685800"/>
            <a:ext cx="4572000" cy="3429000"/>
          </a:xfrm>
          <a:prstGeom prst="rect">
            <a:avLst/>
          </a:prstGeom>
          <a:noFill/>
          <a:ln w="12700" cap="flat">
            <a:solidFill>
              <a:srgbClr val="000000"/>
            </a:solidFill>
            <a:prstDash val="solid"/>
            <a:round/>
            <a:headEnd type="none" w="med" len="med"/>
            <a:tailEnd type="none" w="med" len="med"/>
          </a:ln>
        </p:spPr>
      </p:sp>
      <p:sp>
        <p:nvSpPr>
          <p:cNvPr id="4107" name="备注占位符 2"/>
          <p:cNvSpPr/>
          <p:nvPr>
            <p:ph type="body" idx="1"/>
          </p:nvPr>
        </p:nvSpPr>
        <p:spPr bwMode="auto">
          <a:xfrm>
            <a:off x="685800" y="4343400"/>
            <a:ext cx="5486400" cy="4114800"/>
          </a:xfrm>
          <a:prstGeom prst="rect">
            <a:avLst/>
          </a:prstGeom>
          <a:noFill/>
          <a:ln cap="flat">
            <a:noFill/>
            <a:prstDash val="solid"/>
            <a:round/>
            <a:headEnd type="none" w="med" len="med"/>
            <a:tailEnd type="none" w="med" len="med"/>
          </a:ln>
        </p:spPr>
        <p:txBody>
          <a:bodyPr vert="horz" wrap="square" lIns="91440" tIns="45720" rIns="91440" bIns="45720" anchor="t" anchorCtr="0"/>
          <a:lstStyle>
            <a:lvl1pPr marL="0" indent="0" algn="l" defTabSz="485089" rtl="0" eaLnBrk="0" fontAlgn="base" hangingPunct="0">
              <a:lnSpc>
                <a:spcPct val="100000"/>
              </a:lnSpc>
              <a:spcBef>
                <a:spcPct val="30000"/>
              </a:spcBef>
              <a:spcAft>
                <a:spcPct val="0"/>
              </a:spcAft>
              <a:buClrTx/>
              <a:buSzTx/>
              <a:buFontTx/>
              <a:buNone/>
              <a:defRPr kumimoji="0" lang="zh-CN" altLang="en-US" sz="1273" b="0" i="0" u="none">
                <a:solidFill>
                  <a:schemeClr val="tx1"/>
                </a:solidFill>
                <a:latin typeface="Calibri"/>
              </a:defRPr>
            </a:lvl1pPr>
            <a:lvl2pPr marL="485089" indent="0" algn="l" defTabSz="485089" rtl="0" eaLnBrk="0" fontAlgn="base" hangingPunct="0">
              <a:lnSpc>
                <a:spcPct val="100000"/>
              </a:lnSpc>
              <a:spcBef>
                <a:spcPct val="30000"/>
              </a:spcBef>
              <a:spcAft>
                <a:spcPct val="0"/>
              </a:spcAft>
              <a:buClrTx/>
              <a:buSzTx/>
              <a:buFontTx/>
              <a:buNone/>
              <a:defRPr kumimoji="0" lang="zh-CN" altLang="en-US" sz="1273" b="0" i="0" u="none">
                <a:solidFill>
                  <a:schemeClr val="tx1"/>
                </a:solidFill>
                <a:latin typeface="Calibri"/>
              </a:defRPr>
            </a:lvl2pPr>
            <a:lvl3pPr marL="970178" indent="0" algn="l" defTabSz="485089" rtl="0" eaLnBrk="0" fontAlgn="base" hangingPunct="0">
              <a:lnSpc>
                <a:spcPct val="100000"/>
              </a:lnSpc>
              <a:spcBef>
                <a:spcPct val="30000"/>
              </a:spcBef>
              <a:spcAft>
                <a:spcPct val="0"/>
              </a:spcAft>
              <a:buClrTx/>
              <a:buSzTx/>
              <a:buFontTx/>
              <a:buNone/>
              <a:defRPr kumimoji="0" lang="zh-CN" altLang="en-US" sz="1273" b="0" i="0" u="none">
                <a:solidFill>
                  <a:schemeClr val="tx1"/>
                </a:solidFill>
                <a:latin typeface="Calibri"/>
              </a:defRPr>
            </a:lvl3pPr>
            <a:lvl4pPr marL="1455268" indent="0" algn="l" defTabSz="485089" rtl="0" eaLnBrk="0" fontAlgn="base" hangingPunct="0">
              <a:lnSpc>
                <a:spcPct val="100000"/>
              </a:lnSpc>
              <a:spcBef>
                <a:spcPct val="30000"/>
              </a:spcBef>
              <a:spcAft>
                <a:spcPct val="0"/>
              </a:spcAft>
              <a:buClrTx/>
              <a:buSzTx/>
              <a:buFontTx/>
              <a:buNone/>
              <a:defRPr kumimoji="0" lang="zh-CN" altLang="en-US" sz="1273" b="0" i="0" u="none">
                <a:solidFill>
                  <a:schemeClr val="tx1"/>
                </a:solidFill>
                <a:latin typeface="Calibri"/>
              </a:defRPr>
            </a:lvl4pPr>
            <a:lvl5pPr marL="1940357" indent="0" algn="l" defTabSz="485089" rtl="0" eaLnBrk="0" fontAlgn="base" hangingPunct="0">
              <a:lnSpc>
                <a:spcPct val="100000"/>
              </a:lnSpc>
              <a:spcBef>
                <a:spcPct val="30000"/>
              </a:spcBef>
              <a:spcAft>
                <a:spcPct val="0"/>
              </a:spcAft>
              <a:buClrTx/>
              <a:buSzTx/>
              <a:buFontTx/>
              <a:buNone/>
              <a:defRPr kumimoji="0" lang="zh-CN" altLang="en-US" sz="1273" b="0" i="0" u="none">
                <a:solidFill>
                  <a:schemeClr val="tx1"/>
                </a:solidFill>
                <a:latin typeface="Calibri"/>
              </a:defRPr>
            </a:lvl5pPr>
          </a:lstStyle>
          <a:p>
            <a:pPr marL="0" lvl="0" indent="0" algn="l" defTabSz="970178" rtl="0" eaLnBrk="0" fontAlgn="base" hangingPunct="0">
              <a:lnSpc>
                <a:spcPct val="100000"/>
              </a:lnSpc>
              <a:spcBef>
                <a:spcPct val="0"/>
              </a:spcBef>
              <a:spcAft>
                <a:spcPct val="0"/>
              </a:spcAft>
              <a:buClrTx/>
              <a:buSzTx/>
            </a:pPr>
            <a:endParaRPr kumimoji="0" sz="1273" u="none">
              <a:solidFill>
                <a:schemeClr val="tx1"/>
              </a:solidFill>
              <a:latin typeface="Calibri"/>
              <a:ea typeface="宋体" charset="-122"/>
            </a:endParaRPr>
          </a:p>
        </p:txBody>
      </p:sp>
      <p:sp>
        <p:nvSpPr>
          <p:cNvPr id="4108" name="灯片编号占位符 3"/>
          <p:cNvSpPr/>
          <p:nvPr/>
        </p:nvSpPr>
        <p:spPr>
          <a:xfrm>
            <a:off x="4121574" y="9215011"/>
            <a:ext cx="3153080" cy="485089"/>
          </a:xfrm>
          <a:prstGeom prst="rect">
            <a:avLst/>
          </a:prstGeom>
          <a:noFill/>
          <a:ln cap="flat">
            <a:noFill/>
            <a:prstDash val="solid"/>
            <a:miter lim="800000"/>
            <a:headEnd type="none" w="med" len="med"/>
            <a:tailEnd type="none" w="med" len="med"/>
          </a:ln>
        </p:spPr>
        <p:txBody>
          <a:bodyPr anchor="b" anchorCtr="0"/>
          <a:lstStyle>
            <a:defPPr>
              <a:defRPr lang="zh-CN"/>
            </a:defPPr>
            <a:lvl1pPr marL="0" indent="0" algn="l" defTabSz="970178" rtl="0" eaLnBrk="0" fontAlgn="base" hangingPunct="0">
              <a:lnSpc>
                <a:spcPct val="100000"/>
              </a:lnSpc>
              <a:spcBef>
                <a:spcPct val="0"/>
              </a:spcBef>
              <a:spcAft>
                <a:spcPct val="0"/>
              </a:spcAft>
              <a:buClrTx/>
              <a:buSzTx/>
              <a:buFontTx/>
              <a:buNone/>
              <a:defRPr kumimoji="1" lang="zh-CN" altLang="en-US" sz="2971" b="0" i="0" u="none">
                <a:solidFill>
                  <a:schemeClr val="tx1"/>
                </a:solidFill>
                <a:latin typeface="Times New Roman" charset="0"/>
                <a:ea typeface="宋体" charset="-122"/>
              </a:defRPr>
            </a:lvl1pPr>
            <a:lvl2pPr marL="485089" indent="0" algn="l" defTabSz="970178" rtl="0" eaLnBrk="0" fontAlgn="base" hangingPunct="0">
              <a:lnSpc>
                <a:spcPct val="100000"/>
              </a:lnSpc>
              <a:spcBef>
                <a:spcPct val="0"/>
              </a:spcBef>
              <a:spcAft>
                <a:spcPct val="0"/>
              </a:spcAft>
              <a:buClrTx/>
              <a:buSzTx/>
              <a:buFontTx/>
              <a:buNone/>
              <a:defRPr kumimoji="1" lang="zh-CN" altLang="en-US" sz="2971" b="0" i="0" u="none">
                <a:solidFill>
                  <a:schemeClr val="tx1"/>
                </a:solidFill>
                <a:latin typeface="Times New Roman" charset="0"/>
                <a:ea typeface="宋体" charset="-122"/>
              </a:defRPr>
            </a:lvl2pPr>
            <a:lvl3pPr marL="970178" indent="0" algn="l" defTabSz="970178" rtl="0" eaLnBrk="0" fontAlgn="base" hangingPunct="0">
              <a:lnSpc>
                <a:spcPct val="100000"/>
              </a:lnSpc>
              <a:spcBef>
                <a:spcPct val="0"/>
              </a:spcBef>
              <a:spcAft>
                <a:spcPct val="0"/>
              </a:spcAft>
              <a:buClrTx/>
              <a:buSzTx/>
              <a:buFontTx/>
              <a:buNone/>
              <a:defRPr kumimoji="1" lang="zh-CN" altLang="en-US" sz="2971" b="0" i="0" u="none">
                <a:solidFill>
                  <a:schemeClr val="tx1"/>
                </a:solidFill>
                <a:latin typeface="Times New Roman" charset="0"/>
                <a:ea typeface="宋体" charset="-122"/>
              </a:defRPr>
            </a:lvl3pPr>
            <a:lvl4pPr marL="1455268" indent="0" algn="l" defTabSz="970178" rtl="0" eaLnBrk="0" fontAlgn="base" hangingPunct="0">
              <a:lnSpc>
                <a:spcPct val="100000"/>
              </a:lnSpc>
              <a:spcBef>
                <a:spcPct val="0"/>
              </a:spcBef>
              <a:spcAft>
                <a:spcPct val="0"/>
              </a:spcAft>
              <a:buClrTx/>
              <a:buSzTx/>
              <a:buFontTx/>
              <a:buNone/>
              <a:defRPr kumimoji="1" lang="zh-CN" altLang="en-US" sz="2971" b="0" i="0" u="none">
                <a:solidFill>
                  <a:schemeClr val="tx1"/>
                </a:solidFill>
                <a:latin typeface="Times New Roman" charset="0"/>
                <a:ea typeface="宋体" charset="-122"/>
              </a:defRPr>
            </a:lvl4pPr>
            <a:lvl5pPr marL="1940357" indent="0" algn="l" defTabSz="970178" rtl="0" eaLnBrk="0" fontAlgn="base" hangingPunct="0">
              <a:lnSpc>
                <a:spcPct val="100000"/>
              </a:lnSpc>
              <a:spcBef>
                <a:spcPct val="0"/>
              </a:spcBef>
              <a:spcAft>
                <a:spcPct val="0"/>
              </a:spcAft>
              <a:buClrTx/>
              <a:buSzTx/>
              <a:buFontTx/>
              <a:buNone/>
              <a:defRPr kumimoji="1" lang="zh-CN" altLang="en-US" sz="2971" b="0" i="0" u="none">
                <a:solidFill>
                  <a:schemeClr val="tx1"/>
                </a:solidFill>
                <a:latin typeface="Times New Roman" charset="0"/>
                <a:ea typeface="宋体" charset="-122"/>
              </a:defRPr>
            </a:lvl5pPr>
          </a:lstStyle>
          <a:p>
            <a:pPr marL="0" lvl="0" indent="0" algn="r" defTabSz="970178" rtl="0" eaLnBrk="1" fontAlgn="base" hangingPunct="1">
              <a:lnSpc>
                <a:spcPct val="100000"/>
              </a:lnSpc>
              <a:spcBef>
                <a:spcPct val="0"/>
              </a:spcBef>
              <a:spcAft>
                <a:spcPct val="0"/>
              </a:spcAft>
              <a:buClrTx/>
              <a:buSzTx/>
            </a:pPr>
            <a:fld id="{F431AE40-EE8C-4E01-B4B0-06BC6346E0AF}" type="slidenum">
              <a:rPr kumimoji="0" lang="zh-CN" altLang="en-US" sz="1273">
                <a:latin typeface="Arial" pitchFamily="34" charset="0"/>
              </a:rPr>
              <a:t>26</a:t>
            </a:fld>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7BEB10E-5CCB-4EAA-BA3B-3A5C65419F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ECE0495-3E64-4C6A-A08C-62916C686C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8EE526F-1890-4173-8ECF-C23AA5D349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2E11EE7-1483-4D22-8270-50446D8F580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7F7D7B2-8434-4E3C-8BF0-158A0EDAAA7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75C6FFA-7A91-4F41-8AC1-222E621A970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99662DB-49CA-4F6F-996E-773B3B4126C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4CD9BE2-42DB-4E1B-A023-E9F27BE1DCE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D9D969D-3DF6-4BFD-B28A-3851346C836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0E8A4EA-FAC2-4338-A0C8-AD776B87539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F03FA4-BD30-4D03-90FF-690673F2E6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1"/>
          </p:nvPr>
        </p:nvSpPr>
        <p:spPr/>
        <p:txBody>
          <a:bodyPr/>
          <a:lstStyle/>
          <a:p>
            <a:pPr marL="0" lvl="0" indent="0" algn="l" defTabSz="970178" rtl="0" eaLnBrk="1" fontAlgn="base" hangingPunct="1">
              <a:lnSpc>
                <a:spcPct val="100000"/>
              </a:lnSpc>
              <a:spcBef>
                <a:spcPct val="0"/>
              </a:spcBef>
              <a:spcAft>
                <a:spcPct val="0"/>
              </a:spcAft>
              <a:buClrTx/>
              <a:buSzTx/>
              <a:buFont typeface="Times New Roman" charset="0"/>
            </a:pPr>
            <a:fld id="{D3D47FEB-9908-414F-A4CF-43D2663C9413}" type="datetime1">
              <a:rPr kumimoji="0" lang="zh-CN" altLang="en-US" sz="1485" u="none">
                <a:solidFill>
                  <a:schemeClr val="tx1"/>
                </a:solidFill>
                <a:latin typeface="Arial" pitchFamily="34" charset="0"/>
                <a:ea typeface="宋体" charset="-122"/>
              </a:rPr>
              <a:t>*</a:t>
            </a:fld>
          </a:p>
        </p:txBody>
      </p:sp>
      <p:sp>
        <p:nvSpPr>
          <p:cNvPr id="3" name="Footer Placeholder 2"/>
          <p:cNvSpPr>
            <a:spLocks noGrp="1"/>
          </p:cNvSpPr>
          <p:nvPr>
            <p:ph type="ftr" sz="quarter" idx="12"/>
          </p:nvPr>
        </p:nvSpPr>
        <p:spPr/>
        <p:txBody>
          <a:bodyPr/>
          <a:lstStyle/>
          <a:p>
            <a:pPr marL="0" lvl="0" indent="0" algn="ctr" defTabSz="970178" rtl="0" eaLnBrk="1" fontAlgn="base" hangingPunct="1">
              <a:lnSpc>
                <a:spcPct val="100000"/>
              </a:lnSpc>
              <a:spcBef>
                <a:spcPct val="0"/>
              </a:spcBef>
              <a:spcAft>
                <a:spcPct val="0"/>
              </a:spcAft>
              <a:buClrTx/>
              <a:buSzTx/>
              <a:buFont typeface="Times New Roman" charset="0"/>
            </a:pPr>
            <a:endParaRPr kumimoji="0" sz="1485" u="none">
              <a:solidFill>
                <a:schemeClr val="tx1"/>
              </a:solidFill>
              <a:latin typeface="Arial" pitchFamily="34" charset="0"/>
              <a:ea typeface="宋体" charset="-122"/>
            </a:endParaRPr>
          </a:p>
        </p:txBody>
      </p:sp>
      <p:sp>
        <p:nvSpPr>
          <p:cNvPr id="4" name="Slide Number Placeholder 3"/>
          <p:cNvSpPr>
            <a:spLocks noGrp="1"/>
          </p:cNvSpPr>
          <p:nvPr>
            <p:ph type="sldNum" sz="quarter" idx="10"/>
          </p:nvPr>
        </p:nvSpPr>
        <p:spPr/>
        <p:txBody>
          <a:bodyPr/>
          <a:lstStyle/>
          <a:p>
            <a:pPr marL="0" lvl="0" indent="0" algn="r" defTabSz="970178" rtl="0" eaLnBrk="1" fontAlgn="base" hangingPunct="1">
              <a:lnSpc>
                <a:spcPct val="100000"/>
              </a:lnSpc>
              <a:spcBef>
                <a:spcPct val="0"/>
              </a:spcBef>
              <a:spcAft>
                <a:spcPct val="0"/>
              </a:spcAft>
              <a:buClrTx/>
              <a:buSzTx/>
              <a:buFont typeface="Times New Roman" charset="0"/>
            </a:pPr>
            <a:fld id="{93AE1883-0942-4AA3-9DB2-9C7C3A0314B1}" type="slidenum">
              <a:rPr kumimoji="0" lang="zh-CN" altLang="en-US" sz="1485" u="none">
                <a:solidFill>
                  <a:schemeClr val="tx1"/>
                </a:solidFill>
                <a:latin typeface="Arial" pitchFamily="34" charset="0"/>
                <a:ea typeface="宋体" charset="-122"/>
              </a:rPr>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1"/>
          </p:nvPr>
        </p:nvSpPr>
        <p:spPr/>
        <p:txBody>
          <a:bodyPr/>
          <a:lstStyle/>
          <a:p>
            <a:pPr marL="0" lvl="0" indent="0" algn="l" defTabSz="970178" rtl="0" eaLnBrk="1" fontAlgn="base" hangingPunct="1">
              <a:lnSpc>
                <a:spcPct val="100000"/>
              </a:lnSpc>
              <a:spcBef>
                <a:spcPct val="0"/>
              </a:spcBef>
              <a:spcAft>
                <a:spcPct val="0"/>
              </a:spcAft>
              <a:buClrTx/>
              <a:buSzTx/>
              <a:buFont typeface="Times New Roman" charset="0"/>
            </a:pPr>
            <a:fld id="{AB1BB448-03ED-4229-B795-C4FA6D5E69FD}" type="datetime1">
              <a:rPr kumimoji="0" lang="zh-CN" altLang="en-US" sz="1485" u="none">
                <a:solidFill>
                  <a:schemeClr val="tx1"/>
                </a:solidFill>
                <a:latin typeface="Arial" pitchFamily="34" charset="0"/>
                <a:ea typeface="宋体" charset="-122"/>
              </a:rPr>
              <a:t>*</a:t>
            </a:fld>
          </a:p>
        </p:txBody>
      </p:sp>
      <p:sp>
        <p:nvSpPr>
          <p:cNvPr id="3" name="Footer Placeholder 2"/>
          <p:cNvSpPr>
            <a:spLocks noGrp="1"/>
          </p:cNvSpPr>
          <p:nvPr>
            <p:ph type="ftr" sz="quarter" idx="12"/>
          </p:nvPr>
        </p:nvSpPr>
        <p:spPr/>
        <p:txBody>
          <a:bodyPr/>
          <a:lstStyle/>
          <a:p>
            <a:pPr marL="0" lvl="0" indent="0" algn="ctr" defTabSz="970178" rtl="0" eaLnBrk="1" fontAlgn="base" hangingPunct="1">
              <a:lnSpc>
                <a:spcPct val="100000"/>
              </a:lnSpc>
              <a:spcBef>
                <a:spcPct val="0"/>
              </a:spcBef>
              <a:spcAft>
                <a:spcPct val="0"/>
              </a:spcAft>
              <a:buClrTx/>
              <a:buSzTx/>
              <a:buFont typeface="Times New Roman" charset="0"/>
            </a:pPr>
            <a:endParaRPr kumimoji="0" sz="1485" u="none">
              <a:solidFill>
                <a:schemeClr val="tx1"/>
              </a:solidFill>
              <a:latin typeface="Arial" pitchFamily="34" charset="0"/>
              <a:ea typeface="宋体" charset="-122"/>
            </a:endParaRPr>
          </a:p>
        </p:txBody>
      </p:sp>
      <p:sp>
        <p:nvSpPr>
          <p:cNvPr id="4" name="Slide Number Placeholder 3"/>
          <p:cNvSpPr>
            <a:spLocks noGrp="1"/>
          </p:cNvSpPr>
          <p:nvPr>
            <p:ph type="sldNum" sz="quarter" idx="10"/>
          </p:nvPr>
        </p:nvSpPr>
        <p:spPr/>
        <p:txBody>
          <a:bodyPr/>
          <a:lstStyle/>
          <a:p>
            <a:pPr marL="0" lvl="0" indent="0" algn="r" defTabSz="970178" rtl="0" eaLnBrk="1" fontAlgn="base" hangingPunct="1">
              <a:lnSpc>
                <a:spcPct val="100000"/>
              </a:lnSpc>
              <a:spcBef>
                <a:spcPct val="0"/>
              </a:spcBef>
              <a:spcAft>
                <a:spcPct val="0"/>
              </a:spcAft>
              <a:buClrTx/>
              <a:buSzTx/>
              <a:buFont typeface="Times New Roman" charset="0"/>
            </a:pPr>
            <a:fld id="{93AE1883-0942-4AA3-9DB2-9C7C3A0314B1}" type="slidenum">
              <a:rPr kumimoji="0" lang="zh-CN" altLang="en-US" sz="1485" u="none">
                <a:solidFill>
                  <a:schemeClr val="tx1"/>
                </a:solidFill>
                <a:latin typeface="Arial" pitchFamily="34" charset="0"/>
                <a:ea typeface="宋体" charset="-122"/>
              </a:rPr>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0F8FF"/>
        </a:solidFill>
      </p:bgPr>
    </p:bg>
    <p:spTree>
      <p:nvGrpSpPr>
        <p:cNvPr id="1" name=""/>
        <p:cNvGrpSpPr/>
        <p:nvPr/>
      </p:nvGrpSpPr>
      <p:grpSpPr/>
      <p:sp>
        <p:nvSpPr>
          <p:cNvPr id="1171" name="Slide Number Placeholder 3"/>
          <p:cNvSpPr/>
          <p:nvPr>
            <p:ph type="sldNum" sz="quarter"/>
          </p:nvPr>
        </p:nvSpPr>
        <p:spPr>
          <a:xfrm>
            <a:off x="6952945" y="6447644"/>
            <a:ext cx="2428815" cy="505301"/>
          </a:xfrm>
          <a:prstGeom prst="rect">
            <a:avLst/>
          </a:prstGeom>
          <a:noFill/>
          <a:ln cap="flat">
            <a:noFill/>
            <a:prstDash val="solid"/>
            <a:round/>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r" defTabSz="970178" rtl="0" eaLnBrk="1" fontAlgn="base" hangingPunct="1">
              <a:lnSpc>
                <a:spcPct val="100000"/>
              </a:lnSpc>
              <a:spcBef>
                <a:spcPct val="0"/>
              </a:spcBef>
              <a:spcAft>
                <a:spcPct val="0"/>
              </a:spcAft>
              <a:buClrTx/>
              <a:buSzTx/>
              <a:buFont typeface="Times New Roman" charset="0"/>
            </a:pPr>
            <a:fld id="{8D6DDB03-BACB-434E-A324-6C6CF9729BDA}" type="slidenum">
              <a:rPr kumimoji="0" lang="zh-CN" altLang="en-US" sz="1485" u="none">
                <a:solidFill>
                  <a:schemeClr val="tx1"/>
                </a:solidFill>
                <a:latin typeface="Arial" pitchFamily="34" charset="0"/>
                <a:ea typeface="宋体" charset="-122"/>
              </a:rPr>
              <a:t>*</a:t>
            </a:fld>
          </a:p>
        </p:txBody>
      </p:sp>
      <p:sp>
        <p:nvSpPr>
          <p:cNvPr id="1172" name="Rectangle 2"/>
          <p:cNvSpPr/>
          <p:nvPr>
            <p:ph type="title" idx="1"/>
          </p:nvPr>
        </p:nvSpPr>
        <p:spPr>
          <a:xfrm>
            <a:off x="320024" y="727634"/>
            <a:ext cx="9061736" cy="1212723"/>
          </a:xfrm>
          <a:prstGeom prst="rect">
            <a:avLst/>
          </a:prstGeom>
          <a:noFill/>
          <a:ln cap="flat">
            <a:noFill/>
            <a:prstDash val="solid"/>
            <a:miter lim="800000"/>
            <a:headEnd type="none" w="med" len="med"/>
            <a:tailEnd type="none" w="med" len="med"/>
          </a:ln>
        </p:spPr>
        <p:txBody>
          <a:bodyPr anchor="ctr" anchorCtr="0"/>
          <a:lstStyle>
            <a:lvl1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1pPr>
            <a:lvl2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2pPr>
            <a:lvl3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3pPr>
            <a:lvl4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4pPr>
            <a:lvl5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5pPr>
          </a:lstStyle>
          <a:p>
            <a:pPr lvl="0"/>
            <a:r>
              <a:t>单击此处编辑母版标题样式</a:t>
            </a:r>
          </a:p>
        </p:txBody>
      </p:sp>
      <p:sp>
        <p:nvSpPr>
          <p:cNvPr id="1173" name="Rectangle 3"/>
          <p:cNvSpPr/>
          <p:nvPr>
            <p:ph type="body" idx="2"/>
          </p:nvPr>
        </p:nvSpPr>
        <p:spPr>
          <a:xfrm>
            <a:off x="323393" y="2102053"/>
            <a:ext cx="9061736" cy="4123258"/>
          </a:xfrm>
          <a:prstGeom prst="rect">
            <a:avLst/>
          </a:prstGeom>
          <a:noFill/>
          <a:ln cap="flat">
            <a:noFill/>
            <a:prstDash val="solid"/>
            <a:miter lim="800000"/>
            <a:headEnd type="none" w="med" len="med"/>
            <a:tailEnd type="none" w="med" len="med"/>
          </a:ln>
        </p:spPr>
        <p:txBody>
          <a:bodyPr/>
          <a:lst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lang="zh-CN" altLang="en-US"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lang="zh-CN" altLang="en-US"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lang="zh-CN" altLang="en-US"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lang="zh-CN" altLang="en-US"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lang="zh-CN" altLang="en-US" sz="2122" b="0" i="0" u="none">
                <a:solidFill>
                  <a:schemeClr val="tx1"/>
                </a:solidFill>
                <a:latin typeface="Arial" pitchFamily="34" charset="0"/>
                <a:ea typeface="宋体" charset="-122"/>
              </a:defRPr>
            </a:lvl5pPr>
          </a:lstStyle>
          <a:p>
            <a:pPr lvl="0"/>
            <a:r>
              <a:t>单击此处编辑母版文本样式</a:t>
            </a:r>
          </a:p>
          <a:p>
            <a:pPr lvl="1"/>
            <a:r>
              <a:t>第二级</a:t>
            </a:r>
          </a:p>
          <a:p>
            <a:pPr lvl="2"/>
            <a:r>
              <a:t>第三级</a:t>
            </a:r>
          </a:p>
          <a:p>
            <a:pPr lvl="3"/>
            <a:r>
              <a:t>第四级</a:t>
            </a:r>
          </a:p>
          <a:p>
            <a:pPr lvl="4"/>
            <a:r>
              <a:t>第五级</a:t>
            </a:r>
          </a:p>
        </p:txBody>
      </p:sp>
      <p:sp>
        <p:nvSpPr>
          <p:cNvPr id="1174" name="Date Placeholder 1"/>
          <p:cNvSpPr/>
          <p:nvPr>
            <p:ph type="dt" sz="half" idx="3"/>
          </p:nvPr>
        </p:nvSpPr>
        <p:spPr>
          <a:xfrm>
            <a:off x="320024" y="6447644"/>
            <a:ext cx="2428815" cy="505301"/>
          </a:xfrm>
          <a:prstGeom prst="rect">
            <a:avLst/>
          </a:prstGeom>
          <a:noFill/>
          <a:ln cap="flat">
            <a:noFill/>
            <a:prstDash val="solid"/>
            <a:round/>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defTabSz="970178" rtl="0" eaLnBrk="1" fontAlgn="base" hangingPunct="1">
              <a:lnSpc>
                <a:spcPct val="100000"/>
              </a:lnSpc>
              <a:spcBef>
                <a:spcPct val="0"/>
              </a:spcBef>
              <a:spcAft>
                <a:spcPct val="0"/>
              </a:spcAft>
              <a:buClrTx/>
              <a:buSzTx/>
              <a:buFont typeface="Times New Roman" charset="0"/>
            </a:pPr>
            <a:fld id="{B4F08E07-BB38-4E69-A776-7911B11F2E5B}" type="datetime1">
              <a:rPr kumimoji="0" lang="zh-CN" altLang="en-US" sz="1485" u="none">
                <a:solidFill>
                  <a:schemeClr val="tx1"/>
                </a:solidFill>
                <a:latin typeface="Arial" pitchFamily="34" charset="0"/>
                <a:ea typeface="宋体" charset="-122"/>
              </a:rPr>
              <a:t>*</a:t>
            </a:fld>
          </a:p>
        </p:txBody>
      </p:sp>
      <p:sp>
        <p:nvSpPr>
          <p:cNvPr id="1175" name="Footer Placeholder 2"/>
          <p:cNvSpPr/>
          <p:nvPr>
            <p:ph type="ftr" sz="quarter" idx="4"/>
          </p:nvPr>
        </p:nvSpPr>
        <p:spPr>
          <a:xfrm>
            <a:off x="3314776" y="6447644"/>
            <a:ext cx="3072232" cy="505301"/>
          </a:xfrm>
          <a:prstGeom prst="rect">
            <a:avLst/>
          </a:prstGeom>
          <a:noFill/>
          <a:ln cap="flat">
            <a:noFill/>
            <a:prstDash val="solid"/>
            <a:round/>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ctr" defTabSz="970178" rtl="0" eaLnBrk="1" fontAlgn="base" hangingPunct="1">
              <a:lnSpc>
                <a:spcPct val="100000"/>
              </a:lnSpc>
              <a:spcBef>
                <a:spcPct val="0"/>
              </a:spcBef>
              <a:spcAft>
                <a:spcPct val="0"/>
              </a:spcAft>
              <a:buClrTx/>
              <a:buSzTx/>
              <a:buFont typeface="Times New Roman" charset="0"/>
            </a:pPr>
            <a:endParaRPr kumimoji="0" sz="1485" u="none">
              <a:solidFill>
                <a:schemeClr val="tx1"/>
              </a:solidFill>
              <a:latin typeface="Arial" pitchFamily="34" charset="0"/>
              <a:ea typeface="宋体" charset="-122"/>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a:lvl1pPr marL="0" indent="0" algn="ctr" defTabSz="970178" rtl="0" eaLnBrk="0" fontAlgn="base" hangingPunct="0">
        <a:lnSpc>
          <a:spcPct val="100000"/>
        </a:lnSpc>
        <a:spcBef>
          <a:spcPct val="0"/>
        </a:spcBef>
        <a:spcAft>
          <a:spcPct val="0"/>
        </a:spcAft>
        <a:buClrTx/>
        <a:buSzTx/>
        <a:buFontTx/>
        <a:buNone/>
        <a:defRPr kumimoji="0" sz="4668" b="0" i="0" u="none">
          <a:solidFill>
            <a:schemeClr val="tx2"/>
          </a:solidFill>
          <a:latin typeface="Arial" pitchFamily="34" charset="0"/>
          <a:ea typeface="宋体" charset="-122"/>
        </a:defRPr>
      </a:lvl1pPr>
      <a:lvl2pPr marL="0" indent="0" algn="ctr" defTabSz="970178" rtl="0" eaLnBrk="0" fontAlgn="base" hangingPunct="0">
        <a:lnSpc>
          <a:spcPct val="100000"/>
        </a:lnSpc>
        <a:spcBef>
          <a:spcPct val="0"/>
        </a:spcBef>
        <a:spcAft>
          <a:spcPct val="0"/>
        </a:spcAft>
        <a:buClrTx/>
        <a:buSzTx/>
        <a:buFontTx/>
        <a:buNone/>
        <a:defRPr kumimoji="0" sz="4668" b="0" i="0" u="none">
          <a:solidFill>
            <a:schemeClr val="tx2"/>
          </a:solidFill>
          <a:latin typeface="Arial" pitchFamily="34" charset="0"/>
          <a:ea typeface="宋体" charset="-122"/>
        </a:defRPr>
      </a:lvl2pPr>
      <a:lvl3pPr marL="0" indent="0" algn="ctr" defTabSz="970178" rtl="0" eaLnBrk="0" fontAlgn="base" hangingPunct="0">
        <a:lnSpc>
          <a:spcPct val="100000"/>
        </a:lnSpc>
        <a:spcBef>
          <a:spcPct val="0"/>
        </a:spcBef>
        <a:spcAft>
          <a:spcPct val="0"/>
        </a:spcAft>
        <a:buClrTx/>
        <a:buSzTx/>
        <a:buFontTx/>
        <a:buNone/>
        <a:defRPr kumimoji="0" sz="4668" b="0" i="0" u="none">
          <a:solidFill>
            <a:schemeClr val="tx2"/>
          </a:solidFill>
          <a:latin typeface="Arial" pitchFamily="34" charset="0"/>
          <a:ea typeface="宋体" charset="-122"/>
        </a:defRPr>
      </a:lvl3pPr>
      <a:lvl4pPr marL="0" indent="0" algn="ctr" defTabSz="970178" rtl="0" eaLnBrk="0" fontAlgn="base" hangingPunct="0">
        <a:lnSpc>
          <a:spcPct val="100000"/>
        </a:lnSpc>
        <a:spcBef>
          <a:spcPct val="0"/>
        </a:spcBef>
        <a:spcAft>
          <a:spcPct val="0"/>
        </a:spcAft>
        <a:buClrTx/>
        <a:buSzTx/>
        <a:buFontTx/>
        <a:buNone/>
        <a:defRPr kumimoji="0" sz="4668" b="0" i="0" u="none">
          <a:solidFill>
            <a:schemeClr val="tx2"/>
          </a:solidFill>
          <a:latin typeface="Arial" pitchFamily="34" charset="0"/>
          <a:ea typeface="宋体" charset="-122"/>
        </a:defRPr>
      </a:lvl4pPr>
      <a:lvl5pPr marL="0" indent="0" algn="ctr" defTabSz="970178" rtl="0" eaLnBrk="0" fontAlgn="base" hangingPunct="0">
        <a:lnSpc>
          <a:spcPct val="100000"/>
        </a:lnSpc>
        <a:spcBef>
          <a:spcPct val="0"/>
        </a:spcBef>
        <a:spcAft>
          <a:spcPct val="0"/>
        </a:spcAft>
        <a:buClrTx/>
        <a:buSzTx/>
        <a:buFontTx/>
        <a:buNone/>
        <a:defRPr kumimoji="0" sz="4668" b="0" i="0" u="none">
          <a:solidFill>
            <a:schemeClr val="tx2"/>
          </a:solidFill>
          <a:latin typeface="Arial" pitchFamily="34" charset="0"/>
          <a:ea typeface="宋体" charset="-122"/>
        </a:defRPr>
      </a:lvl5pPr>
    </p:titleStyle>
    <p:body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sz="2122" b="0" i="0" u="none">
          <a:solidFill>
            <a:schemeClr val="tx1"/>
          </a:solidFill>
          <a:latin typeface="Arial" pitchFamily="34" charset="0"/>
          <a:ea typeface="宋体" charset="-122"/>
        </a:defRPr>
      </a:lvl5pPr>
    </p:bodyStyle>
    <p:otherStyle>
      <a:lvl1pPr marL="0" indent="0" algn="l" defTabSz="970178" rtl="0" eaLnBrk="1" fontAlgn="base" hangingPunct="1">
        <a:lnSpc>
          <a:spcPct val="100000"/>
        </a:lnSpc>
        <a:spcBef>
          <a:spcPct val="0"/>
        </a:spcBef>
        <a:spcAft>
          <a:spcPct val="0"/>
        </a:spcAft>
        <a:buSzTx/>
        <a:buFont typeface="Times New Roman" charset="0"/>
        <a:buNone/>
        <a:defRPr kumimoji="0" sz="1910" b="0" i="0" u="none" baseline="0">
          <a:solidFill>
            <a:schemeClr val="tx1"/>
          </a:solidFill>
          <a:effectLst/>
        </a:defRPr>
      </a:lvl1pPr>
      <a:lvl2pPr marL="485089" indent="0" algn="l" defTabSz="970178" rtl="0" eaLnBrk="1" fontAlgn="base" hangingPunct="1">
        <a:lnSpc>
          <a:spcPct val="100000"/>
        </a:lnSpc>
        <a:spcBef>
          <a:spcPct val="0"/>
        </a:spcBef>
        <a:spcAft>
          <a:spcPct val="0"/>
        </a:spcAft>
        <a:buSzTx/>
        <a:buFont typeface="Times New Roman" charset="0"/>
        <a:buNone/>
        <a:defRPr kumimoji="0" sz="1910" b="0" i="0" u="none" baseline="0">
          <a:solidFill>
            <a:schemeClr val="tx1"/>
          </a:solidFill>
          <a:effectLst/>
        </a:defRPr>
      </a:lvl2pPr>
      <a:lvl3pPr marL="970178" indent="0" algn="l" defTabSz="970178" rtl="0" eaLnBrk="1" fontAlgn="base" hangingPunct="1">
        <a:lnSpc>
          <a:spcPct val="100000"/>
        </a:lnSpc>
        <a:spcBef>
          <a:spcPct val="0"/>
        </a:spcBef>
        <a:spcAft>
          <a:spcPct val="0"/>
        </a:spcAft>
        <a:buSzTx/>
        <a:buFont typeface="Times New Roman" charset="0"/>
        <a:buNone/>
        <a:defRPr kumimoji="0" sz="1910" b="0" i="0" u="none" baseline="0">
          <a:solidFill>
            <a:schemeClr val="tx1"/>
          </a:solidFill>
          <a:effectLst/>
        </a:defRPr>
      </a:lvl3pPr>
      <a:lvl4pPr marL="1455268" indent="0" algn="l" defTabSz="970178" rtl="0" eaLnBrk="1" fontAlgn="base" hangingPunct="1">
        <a:lnSpc>
          <a:spcPct val="100000"/>
        </a:lnSpc>
        <a:spcBef>
          <a:spcPct val="0"/>
        </a:spcBef>
        <a:spcAft>
          <a:spcPct val="0"/>
        </a:spcAft>
        <a:buSzTx/>
        <a:buFont typeface="Times New Roman" charset="0"/>
        <a:buNone/>
        <a:defRPr kumimoji="0" sz="1910" b="0" i="0" u="none" baseline="0">
          <a:solidFill>
            <a:schemeClr val="tx1"/>
          </a:solidFill>
          <a:effectLst/>
        </a:defRPr>
      </a:lvl4pPr>
      <a:lvl5pPr marL="1940357" indent="0" algn="l" defTabSz="970178" rtl="0" eaLnBrk="1" fontAlgn="base" hangingPunct="1">
        <a:lnSpc>
          <a:spcPct val="100000"/>
        </a:lnSpc>
        <a:spcBef>
          <a:spcPct val="0"/>
        </a:spcBef>
        <a:spcAft>
          <a:spcPct val="0"/>
        </a:spcAft>
        <a:buSzTx/>
        <a:buFont typeface="Times New Roman" charset="0"/>
        <a:buNone/>
        <a:defRPr kumimoji="0" sz="1910" b="0" i="0" u="none" baseline="0">
          <a:solidFill>
            <a:schemeClr val="tx1"/>
          </a:solidFill>
          <a:effectLst/>
        </a:defRPr>
      </a:lvl5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0F8FF"/>
        </a:solidFill>
      </p:bgPr>
    </p:bg>
    <p:spTree>
      <p:nvGrpSpPr>
        <p:cNvPr id="1" name=""/>
        <p:cNvGrpSpPr/>
        <p:nvPr/>
      </p:nvGrpSpPr>
      <p:grpSpPr/>
      <p:sp>
        <p:nvSpPr>
          <p:cNvPr id="1157" name="Slide Number Placeholder 3"/>
          <p:cNvSpPr/>
          <p:nvPr>
            <p:ph type="sldNum" sz="quarter"/>
          </p:nvPr>
        </p:nvSpPr>
        <p:spPr>
          <a:xfrm>
            <a:off x="6952945" y="6387008"/>
            <a:ext cx="2428815" cy="505301"/>
          </a:xfrm>
          <a:prstGeom prst="rect">
            <a:avLst/>
          </a:prstGeom>
          <a:noFill/>
          <a:ln cap="flat">
            <a:noFill/>
            <a:prstDash val="solid"/>
            <a:round/>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r" defTabSz="970178" rtl="0" eaLnBrk="1" fontAlgn="base" hangingPunct="1">
              <a:lnSpc>
                <a:spcPct val="100000"/>
              </a:lnSpc>
              <a:spcBef>
                <a:spcPct val="0"/>
              </a:spcBef>
              <a:spcAft>
                <a:spcPct val="0"/>
              </a:spcAft>
              <a:buClrTx/>
              <a:buSzTx/>
              <a:buFont typeface="Times New Roman" charset="0"/>
            </a:pPr>
            <a:fld id="{CE02C102-F165-4CA1-B378-7371D036154E}" type="slidenum">
              <a:rPr kumimoji="0" lang="zh-CN" altLang="en-US" sz="1485" u="none">
                <a:solidFill>
                  <a:schemeClr val="tx1"/>
                </a:solidFill>
                <a:latin typeface="Arial" pitchFamily="34" charset="0"/>
                <a:ea typeface="宋体" charset="-122"/>
              </a:rPr>
              <a:t>*</a:t>
            </a:fld>
          </a:p>
        </p:txBody>
      </p:sp>
      <p:sp>
        <p:nvSpPr>
          <p:cNvPr id="1158" name="Rectangle 2"/>
          <p:cNvSpPr/>
          <p:nvPr>
            <p:ph type="title" idx="1"/>
          </p:nvPr>
        </p:nvSpPr>
        <p:spPr>
          <a:xfrm>
            <a:off x="320024" y="727634"/>
            <a:ext cx="9061736" cy="1212723"/>
          </a:xfrm>
          <a:prstGeom prst="rect">
            <a:avLst/>
          </a:prstGeom>
          <a:noFill/>
          <a:ln cap="flat">
            <a:noFill/>
            <a:prstDash val="solid"/>
            <a:miter lim="800000"/>
            <a:headEnd type="none" w="med" len="med"/>
            <a:tailEnd type="none" w="med" len="med"/>
          </a:ln>
        </p:spPr>
        <p:txBody>
          <a:bodyPr anchor="ctr" anchorCtr="0"/>
          <a:lstStyle>
            <a:lvl1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1pPr>
            <a:lvl2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2pPr>
            <a:lvl3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3pPr>
            <a:lvl4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4pPr>
            <a:lvl5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5pPr>
          </a:lstStyle>
          <a:p>
            <a:pPr lvl="0"/>
            <a:r>
              <a:t>单击此处编辑母版标题样式</a:t>
            </a:r>
          </a:p>
        </p:txBody>
      </p:sp>
      <p:sp>
        <p:nvSpPr>
          <p:cNvPr id="1159" name="Rectangle 3"/>
          <p:cNvSpPr/>
          <p:nvPr>
            <p:ph type="body" idx="2"/>
          </p:nvPr>
        </p:nvSpPr>
        <p:spPr>
          <a:xfrm>
            <a:off x="323393" y="2102053"/>
            <a:ext cx="9061736" cy="4123258"/>
          </a:xfrm>
          <a:prstGeom prst="rect">
            <a:avLst/>
          </a:prstGeom>
          <a:noFill/>
          <a:ln cap="flat">
            <a:noFill/>
            <a:prstDash val="solid"/>
            <a:miter lim="800000"/>
            <a:headEnd type="none" w="med" len="med"/>
            <a:tailEnd type="none" w="med" len="med"/>
          </a:ln>
        </p:spPr>
        <p:txBody>
          <a:bodyPr/>
          <a:lst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lang="zh-CN" altLang="en-US"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lang="zh-CN" altLang="en-US"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lang="zh-CN" altLang="en-US"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lang="zh-CN" altLang="en-US"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lang="zh-CN" altLang="en-US" sz="2122" b="0" i="0" u="none">
                <a:solidFill>
                  <a:schemeClr val="tx1"/>
                </a:solidFill>
                <a:latin typeface="Arial" pitchFamily="34" charset="0"/>
                <a:ea typeface="宋体" charset="-122"/>
              </a:defRPr>
            </a:lvl5pPr>
          </a:lstStyle>
          <a:p>
            <a:pPr lvl="0"/>
            <a:r>
              <a:t>单击此处编辑母版文本样式</a:t>
            </a:r>
          </a:p>
          <a:p>
            <a:pPr lvl="1"/>
            <a:r>
              <a:t>第二级</a:t>
            </a:r>
          </a:p>
          <a:p>
            <a:pPr lvl="2"/>
            <a:r>
              <a:t>第三级</a:t>
            </a:r>
          </a:p>
          <a:p>
            <a:pPr lvl="3"/>
            <a:r>
              <a:t>第四级</a:t>
            </a:r>
          </a:p>
          <a:p>
            <a:pPr lvl="4"/>
            <a:r>
              <a:t>第五级</a:t>
            </a:r>
          </a:p>
        </p:txBody>
      </p:sp>
      <p:sp>
        <p:nvSpPr>
          <p:cNvPr id="1160" name="Date Placeholder 1"/>
          <p:cNvSpPr/>
          <p:nvPr>
            <p:ph type="dt" sz="half" idx="3"/>
          </p:nvPr>
        </p:nvSpPr>
        <p:spPr>
          <a:xfrm>
            <a:off x="320024" y="6387008"/>
            <a:ext cx="2428815" cy="505301"/>
          </a:xfrm>
          <a:prstGeom prst="rect">
            <a:avLst/>
          </a:prstGeom>
          <a:noFill/>
          <a:ln cap="flat">
            <a:noFill/>
            <a:prstDash val="solid"/>
            <a:round/>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defTabSz="970178" rtl="0" eaLnBrk="1" fontAlgn="base" hangingPunct="1">
              <a:lnSpc>
                <a:spcPct val="100000"/>
              </a:lnSpc>
              <a:spcBef>
                <a:spcPct val="0"/>
              </a:spcBef>
              <a:spcAft>
                <a:spcPct val="0"/>
              </a:spcAft>
              <a:buClrTx/>
              <a:buSzTx/>
              <a:buFont typeface="Times New Roman" charset="0"/>
            </a:pPr>
            <a:fld id="{E8F626EE-CFBF-4FF4-AC14-B44892FB0AB6}" type="datetime1">
              <a:rPr kumimoji="0" lang="zh-CN" altLang="en-US" sz="1485" u="none">
                <a:solidFill>
                  <a:schemeClr val="tx1"/>
                </a:solidFill>
                <a:latin typeface="Arial" pitchFamily="34" charset="0"/>
                <a:ea typeface="宋体" charset="-122"/>
              </a:rPr>
              <a:t>*</a:t>
            </a:fld>
          </a:p>
        </p:txBody>
      </p:sp>
      <p:sp>
        <p:nvSpPr>
          <p:cNvPr id="1161" name="Footer Placeholder 2"/>
          <p:cNvSpPr/>
          <p:nvPr>
            <p:ph type="ftr" sz="quarter" idx="4"/>
          </p:nvPr>
        </p:nvSpPr>
        <p:spPr>
          <a:xfrm>
            <a:off x="3314776" y="6387008"/>
            <a:ext cx="3072232" cy="505301"/>
          </a:xfrm>
          <a:prstGeom prst="rect">
            <a:avLst/>
          </a:prstGeom>
          <a:noFill/>
          <a:ln cap="flat">
            <a:noFill/>
            <a:prstDash val="solid"/>
            <a:round/>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ctr" defTabSz="970178" rtl="0" eaLnBrk="1" fontAlgn="base" hangingPunct="1">
              <a:lnSpc>
                <a:spcPct val="100000"/>
              </a:lnSpc>
              <a:spcBef>
                <a:spcPct val="0"/>
              </a:spcBef>
              <a:spcAft>
                <a:spcPct val="0"/>
              </a:spcAft>
              <a:buClrTx/>
              <a:buSzTx/>
              <a:buFont typeface="Times New Roman" charset="0"/>
            </a:pPr>
            <a:endParaRPr kumimoji="0" sz="1485" u="none">
              <a:solidFill>
                <a:schemeClr val="tx1"/>
              </a:solidFill>
              <a:latin typeface="Arial" pitchFamily="34" charset="0"/>
              <a:ea typeface="宋体" charset="-122"/>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a:lvl1pPr marL="0" indent="0" algn="ctr" defTabSz="970178" rtl="0" eaLnBrk="0" fontAlgn="base" hangingPunct="0">
        <a:lnSpc>
          <a:spcPct val="100000"/>
        </a:lnSpc>
        <a:spcBef>
          <a:spcPct val="0"/>
        </a:spcBef>
        <a:spcAft>
          <a:spcPct val="0"/>
        </a:spcAft>
        <a:buClrTx/>
        <a:buSzTx/>
        <a:buFontTx/>
        <a:buNone/>
        <a:defRPr kumimoji="0" sz="4668" b="0" i="0" u="none">
          <a:solidFill>
            <a:schemeClr val="tx2"/>
          </a:solidFill>
          <a:latin typeface="Arial" pitchFamily="34" charset="0"/>
          <a:ea typeface="宋体" charset="-122"/>
        </a:defRPr>
      </a:lvl1pPr>
      <a:lvl2pPr marL="0" indent="0" algn="ctr" defTabSz="970178" rtl="0" eaLnBrk="0" fontAlgn="base" hangingPunct="0">
        <a:lnSpc>
          <a:spcPct val="100000"/>
        </a:lnSpc>
        <a:spcBef>
          <a:spcPct val="0"/>
        </a:spcBef>
        <a:spcAft>
          <a:spcPct val="0"/>
        </a:spcAft>
        <a:buClrTx/>
        <a:buSzTx/>
        <a:buFontTx/>
        <a:buNone/>
        <a:defRPr kumimoji="0" sz="4668" b="0" i="0" u="none">
          <a:solidFill>
            <a:schemeClr val="tx2"/>
          </a:solidFill>
          <a:latin typeface="Arial" pitchFamily="34" charset="0"/>
          <a:ea typeface="宋体" charset="-122"/>
        </a:defRPr>
      </a:lvl2pPr>
      <a:lvl3pPr marL="0" indent="0" algn="ctr" defTabSz="970178" rtl="0" eaLnBrk="0" fontAlgn="base" hangingPunct="0">
        <a:lnSpc>
          <a:spcPct val="100000"/>
        </a:lnSpc>
        <a:spcBef>
          <a:spcPct val="0"/>
        </a:spcBef>
        <a:spcAft>
          <a:spcPct val="0"/>
        </a:spcAft>
        <a:buClrTx/>
        <a:buSzTx/>
        <a:buFontTx/>
        <a:buNone/>
        <a:defRPr kumimoji="0" sz="4668" b="0" i="0" u="none">
          <a:solidFill>
            <a:schemeClr val="tx2"/>
          </a:solidFill>
          <a:latin typeface="Arial" pitchFamily="34" charset="0"/>
          <a:ea typeface="宋体" charset="-122"/>
        </a:defRPr>
      </a:lvl3pPr>
      <a:lvl4pPr marL="0" indent="0" algn="ctr" defTabSz="970178" rtl="0" eaLnBrk="0" fontAlgn="base" hangingPunct="0">
        <a:lnSpc>
          <a:spcPct val="100000"/>
        </a:lnSpc>
        <a:spcBef>
          <a:spcPct val="0"/>
        </a:spcBef>
        <a:spcAft>
          <a:spcPct val="0"/>
        </a:spcAft>
        <a:buClrTx/>
        <a:buSzTx/>
        <a:buFontTx/>
        <a:buNone/>
        <a:defRPr kumimoji="0" sz="4668" b="0" i="0" u="none">
          <a:solidFill>
            <a:schemeClr val="tx2"/>
          </a:solidFill>
          <a:latin typeface="Arial" pitchFamily="34" charset="0"/>
          <a:ea typeface="宋体" charset="-122"/>
        </a:defRPr>
      </a:lvl4pPr>
      <a:lvl5pPr marL="0" indent="0" algn="ctr" defTabSz="970178" rtl="0" eaLnBrk="0" fontAlgn="base" hangingPunct="0">
        <a:lnSpc>
          <a:spcPct val="100000"/>
        </a:lnSpc>
        <a:spcBef>
          <a:spcPct val="0"/>
        </a:spcBef>
        <a:spcAft>
          <a:spcPct val="0"/>
        </a:spcAft>
        <a:buClrTx/>
        <a:buSzTx/>
        <a:buFontTx/>
        <a:buNone/>
        <a:defRPr kumimoji="0" sz="4668" b="0" i="0" u="none">
          <a:solidFill>
            <a:schemeClr val="tx2"/>
          </a:solidFill>
          <a:latin typeface="Arial" pitchFamily="34" charset="0"/>
          <a:ea typeface="宋体" charset="-122"/>
        </a:defRPr>
      </a:lvl5pPr>
    </p:titleStyle>
    <p:body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sz="2122" b="0" i="0" u="none">
          <a:solidFill>
            <a:schemeClr val="tx1"/>
          </a:solidFill>
          <a:latin typeface="Arial" pitchFamily="34" charset="0"/>
          <a:ea typeface="宋体" charset="-122"/>
        </a:defRPr>
      </a:lvl5pPr>
    </p:bodyStyle>
    <p:otherStyle>
      <a:lvl1pPr marL="0" indent="0" algn="l" defTabSz="970178" rtl="0" eaLnBrk="1" fontAlgn="base" hangingPunct="1">
        <a:lnSpc>
          <a:spcPct val="100000"/>
        </a:lnSpc>
        <a:spcBef>
          <a:spcPct val="0"/>
        </a:spcBef>
        <a:spcAft>
          <a:spcPct val="0"/>
        </a:spcAft>
        <a:buSzTx/>
        <a:buFont typeface="Times New Roman" charset="0"/>
        <a:buNone/>
        <a:defRPr kumimoji="0" sz="1910" b="0" i="0" u="none" baseline="0">
          <a:solidFill>
            <a:schemeClr val="tx1"/>
          </a:solidFill>
          <a:effectLst/>
        </a:defRPr>
      </a:lvl1pPr>
      <a:lvl2pPr marL="485089" indent="0" algn="l" defTabSz="970178" rtl="0" eaLnBrk="1" fontAlgn="base" hangingPunct="1">
        <a:lnSpc>
          <a:spcPct val="100000"/>
        </a:lnSpc>
        <a:spcBef>
          <a:spcPct val="0"/>
        </a:spcBef>
        <a:spcAft>
          <a:spcPct val="0"/>
        </a:spcAft>
        <a:buSzTx/>
        <a:buFont typeface="Times New Roman" charset="0"/>
        <a:buNone/>
        <a:defRPr kumimoji="0" sz="1910" b="0" i="0" u="none" baseline="0">
          <a:solidFill>
            <a:schemeClr val="tx1"/>
          </a:solidFill>
          <a:effectLst/>
        </a:defRPr>
      </a:lvl2pPr>
      <a:lvl3pPr marL="970178" indent="0" algn="l" defTabSz="970178" rtl="0" eaLnBrk="1" fontAlgn="base" hangingPunct="1">
        <a:lnSpc>
          <a:spcPct val="100000"/>
        </a:lnSpc>
        <a:spcBef>
          <a:spcPct val="0"/>
        </a:spcBef>
        <a:spcAft>
          <a:spcPct val="0"/>
        </a:spcAft>
        <a:buSzTx/>
        <a:buFont typeface="Times New Roman" charset="0"/>
        <a:buNone/>
        <a:defRPr kumimoji="0" sz="1910" b="0" i="0" u="none" baseline="0">
          <a:solidFill>
            <a:schemeClr val="tx1"/>
          </a:solidFill>
          <a:effectLst/>
        </a:defRPr>
      </a:lvl3pPr>
      <a:lvl4pPr marL="1455268" indent="0" algn="l" defTabSz="970178" rtl="0" eaLnBrk="1" fontAlgn="base" hangingPunct="1">
        <a:lnSpc>
          <a:spcPct val="100000"/>
        </a:lnSpc>
        <a:spcBef>
          <a:spcPct val="0"/>
        </a:spcBef>
        <a:spcAft>
          <a:spcPct val="0"/>
        </a:spcAft>
        <a:buSzTx/>
        <a:buFont typeface="Times New Roman" charset="0"/>
        <a:buNone/>
        <a:defRPr kumimoji="0" sz="1910" b="0" i="0" u="none" baseline="0">
          <a:solidFill>
            <a:schemeClr val="tx1"/>
          </a:solidFill>
          <a:effectLst/>
        </a:defRPr>
      </a:lvl4pPr>
      <a:lvl5pPr marL="1940357" indent="0" algn="l" defTabSz="970178" rtl="0" eaLnBrk="1" fontAlgn="base" hangingPunct="1">
        <a:lnSpc>
          <a:spcPct val="100000"/>
        </a:lnSpc>
        <a:spcBef>
          <a:spcPct val="0"/>
        </a:spcBef>
        <a:spcAft>
          <a:spcPct val="0"/>
        </a:spcAft>
        <a:buSzTx/>
        <a:buFont typeface="Times New Roman" charset="0"/>
        <a:buNone/>
        <a:defRPr kumimoji="0" sz="1910" b="0" i="0" u="none" baseline="0">
          <a:solidFill>
            <a:schemeClr val="tx1"/>
          </a:solidFill>
          <a:effectLst/>
        </a:defRPr>
      </a:lvl5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11.xml" TargetMode="Internal" /><Relationship Id="rId3"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 Id="rId3"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3.xml" TargetMode="Internal" /><Relationship Id="rId3"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3.xml" TargetMode="Internal" /><Relationship Id="rId3" Type="http://schemas.openxmlformats.org/officeDocument/2006/relationships/image" Target="../media/image1.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 Target="slide27.xml" TargetMode="Internal" /><Relationship Id="rId3" Type="http://schemas.openxmlformats.org/officeDocument/2006/relationships/image" Target="../media/image1.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slide" Target="slide19.xml" TargetMode="Internal" /><Relationship Id="rId4" Type="http://schemas.openxmlformats.org/officeDocument/2006/relationships/image" Target="../media/image1.pn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78032001076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064" name="标题 1"/>
          <p:cNvSpPr/>
          <p:nvPr>
            <p:ph type="ctrTitle" idx="4294967295"/>
          </p:nvPr>
        </p:nvSpPr>
        <p:spPr>
          <a:xfrm>
            <a:off x="4204106" y="1131875"/>
            <a:ext cx="4931740" cy="2102053"/>
          </a:xfrm>
          <a:prstGeom prst="rect">
            <a:avLst/>
          </a:prstGeom>
          <a:noFill/>
          <a:ln cap="flat">
            <a:noFill/>
            <a:prstDash val="solid"/>
            <a:miter lim="800000"/>
            <a:headEnd type="none" w="med" len="med"/>
            <a:tailEnd type="none" w="med" len="med"/>
          </a:ln>
        </p:spPr>
        <p:txBody>
          <a:bodyPr vert="horz" wrap="square" lIns="91440" tIns="45720" rIns="91440" bIns="45720" anchor="ctr" anchorCtr="0"/>
          <a:lstStyle>
            <a:lvl1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1pPr>
          </a:lstStyle>
          <a:p>
            <a:pPr lvl="0" eaLnBrk="1" hangingPunct="1"/>
            <a:r>
              <a:rPr lang="zh-CN" altLang="en-US"/>
              <a:t>固体废弃物污染控制</a:t>
            </a:r>
          </a:p>
        </p:txBody>
      </p:sp>
      <p:sp>
        <p:nvSpPr>
          <p:cNvPr id="2065" name="副标题 2"/>
          <p:cNvSpPr/>
          <p:nvPr>
            <p:ph type="subTitle" idx="4294967295"/>
          </p:nvPr>
        </p:nvSpPr>
        <p:spPr>
          <a:xfrm>
            <a:off x="4204106" y="3880714"/>
            <a:ext cx="4850892" cy="1778660"/>
          </a:xfrm>
          <a:prstGeom prst="rect">
            <a:avLst/>
          </a:prstGeom>
          <a:noFill/>
          <a:ln cap="flat">
            <a:noFill/>
            <a:prstDash val="solid"/>
            <a:miter lim="800000"/>
            <a:headEnd type="none" w="med" len="med"/>
            <a:tailEnd type="none" w="med" len="med"/>
          </a:ln>
        </p:spPr>
        <p:txBody>
          <a:bodyPr vert="horz" wrap="square" lIns="91440" tIns="45720" rIns="91440" bIns="45720" anchor="t" anchorCtr="0"/>
          <a:lstStyle>
            <a:lvl1pPr marL="0" indent="0" algn="ctr" defTabSz="970178" rtl="0" eaLnBrk="0" fontAlgn="base" hangingPunct="0">
              <a:lnSpc>
                <a:spcPct val="100000"/>
              </a:lnSpc>
              <a:spcBef>
                <a:spcPct val="20000"/>
              </a:spcBef>
              <a:spcAft>
                <a:spcPct val="0"/>
              </a:spcAft>
              <a:buClr>
                <a:schemeClr val="hlink"/>
              </a:buClr>
              <a:buSzPct val="70000"/>
              <a:buFont typeface="Wingdings" charset="2"/>
              <a:buNone/>
              <a:defRPr kumimoji="0" lang="zh-CN" altLang="en-US" sz="3395" b="0" i="0" u="none">
                <a:solidFill>
                  <a:schemeClr val="tx1"/>
                </a:solidFill>
                <a:latin typeface="Arial" pitchFamily="34" charset="0"/>
                <a:ea typeface="宋体" charset="-122"/>
              </a:defRPr>
            </a:lvl1pPr>
            <a:lvl2pPr marL="485089" indent="0" algn="ctr" defTabSz="970178" rtl="0" eaLnBrk="0" fontAlgn="base" hangingPunct="0">
              <a:lnSpc>
                <a:spcPct val="100000"/>
              </a:lnSpc>
              <a:spcBef>
                <a:spcPct val="20000"/>
              </a:spcBef>
              <a:spcAft>
                <a:spcPct val="0"/>
              </a:spcAft>
              <a:buClr>
                <a:schemeClr val="accent2"/>
              </a:buClr>
              <a:buSzPct val="85000"/>
              <a:buFont typeface="Wingdings" charset="2"/>
              <a:buNone/>
              <a:defRPr kumimoji="0" lang="zh-CN" altLang="en-US" sz="2971" b="0" i="0" u="none">
                <a:solidFill>
                  <a:schemeClr val="tx1"/>
                </a:solidFill>
                <a:latin typeface="Arial" pitchFamily="34" charset="0"/>
                <a:ea typeface="宋体" charset="-122"/>
              </a:defRPr>
            </a:lvl2pPr>
            <a:lvl3pPr marL="970178" indent="0" algn="ctr" defTabSz="970178" rtl="0" eaLnBrk="0" fontAlgn="base" hangingPunct="0">
              <a:lnSpc>
                <a:spcPct val="100000"/>
              </a:lnSpc>
              <a:spcBef>
                <a:spcPct val="20000"/>
              </a:spcBef>
              <a:spcAft>
                <a:spcPct val="0"/>
              </a:spcAft>
              <a:buClr>
                <a:schemeClr val="hlink"/>
              </a:buClr>
              <a:buSzPct val="80000"/>
              <a:buFont typeface="Wingdings" charset="2"/>
              <a:buNone/>
              <a:defRPr kumimoji="0" lang="zh-CN" altLang="en-US" sz="2546" b="0" i="0" u="none">
                <a:solidFill>
                  <a:schemeClr val="tx1"/>
                </a:solidFill>
                <a:latin typeface="Arial" pitchFamily="34" charset="0"/>
                <a:ea typeface="宋体" charset="-122"/>
              </a:defRPr>
            </a:lvl3pPr>
            <a:lvl4pPr marL="1455268" indent="0" algn="ctr" defTabSz="970178" rtl="0" eaLnBrk="0" fontAlgn="base" hangingPunct="0">
              <a:lnSpc>
                <a:spcPct val="100000"/>
              </a:lnSpc>
              <a:spcBef>
                <a:spcPct val="20000"/>
              </a:spcBef>
              <a:spcAft>
                <a:spcPct val="0"/>
              </a:spcAft>
              <a:buClr>
                <a:schemeClr val="accent2"/>
              </a:buClr>
              <a:buSzPct val="90000"/>
              <a:buFont typeface="Wingdings" charset="2"/>
              <a:buNone/>
              <a:defRPr kumimoji="0" lang="zh-CN" altLang="en-US" sz="2122" b="0" i="0" u="none">
                <a:solidFill>
                  <a:schemeClr val="tx1"/>
                </a:solidFill>
                <a:latin typeface="Arial" pitchFamily="34" charset="0"/>
                <a:ea typeface="宋体" charset="-122"/>
              </a:defRPr>
            </a:lvl4pPr>
            <a:lvl5pPr marL="1940357" indent="0" algn="ctr" defTabSz="970178" rtl="0" eaLnBrk="0" fontAlgn="base" hangingPunct="0">
              <a:lnSpc>
                <a:spcPct val="100000"/>
              </a:lnSpc>
              <a:spcBef>
                <a:spcPct val="20000"/>
              </a:spcBef>
              <a:spcAft>
                <a:spcPct val="0"/>
              </a:spcAft>
              <a:buClr>
                <a:schemeClr val="hlink"/>
              </a:buClr>
              <a:buSzPct val="85000"/>
              <a:buFont typeface="Wingdings" charset="2"/>
              <a:buNone/>
              <a:defRPr kumimoji="0" lang="zh-CN" altLang="en-US" sz="2122" b="0" i="0" u="none">
                <a:solidFill>
                  <a:schemeClr val="tx1"/>
                </a:solidFill>
                <a:latin typeface="Arial" pitchFamily="34" charset="0"/>
                <a:ea typeface="宋体" charset="-122"/>
              </a:defRPr>
            </a:lvl5pPr>
          </a:lstStyle>
          <a:p>
            <a:pPr marL="0" lvl="0" indent="0" eaLnBrk="1" hangingPunct="1"/>
          </a:p>
        </p:txBody>
      </p:sp>
      <p:sp>
        <p:nvSpPr>
          <p:cNvPr id="2066"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第1页，共54页。</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068" name="Rectangle 2"/>
          <p:cNvSpPr/>
          <p:nvPr>
            <p:ph type="title" idx="4294967295"/>
          </p:nvPr>
        </p:nvSpPr>
        <p:spPr>
          <a:xfrm>
            <a:off x="343605" y="353711"/>
            <a:ext cx="9061736" cy="1212723"/>
          </a:xfrm>
          <a:prstGeom prst="rect">
            <a:avLst/>
          </a:prstGeom>
          <a:noFill/>
          <a:ln cap="flat">
            <a:noFill/>
            <a:prstDash val="solid"/>
            <a:round/>
            <a:headEnd type="none" w="med" len="med"/>
            <a:tailEnd type="none" w="med" len="med"/>
          </a:ln>
        </p:spPr>
        <p:txBody>
          <a:bodyPr vert="horz" wrap="square" lIns="91440" tIns="45720" rIns="91440" bIns="45720" anchor="ctr" anchorCtr="0"/>
          <a:lstStyle>
            <a:lvl1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1pPr>
            <a:lvl2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2pPr>
            <a:lvl3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3pPr>
            <a:lvl4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4pPr>
            <a:lvl5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5pPr>
          </a:lstStyle>
          <a:p>
            <a:pPr lvl="0" eaLnBrk="0" hangingPunct="0"/>
            <a:r>
              <a:rPr lang="zh-CN" altLang="en-US" sz="3720" b="1">
                <a:latin typeface="楷体_GB2312" charset="-122"/>
                <a:ea typeface="楷体_GB2312" charset="-122"/>
              </a:rPr>
              <a:t>第四章  固体废物污染及控制</a:t>
            </a:r>
            <a:endParaRPr lang="zh-CN" altLang="en-US" sz="3820" b="1">
              <a:latin typeface="楷体_GB2312" charset="-122"/>
              <a:ea typeface="楷体_GB2312" charset="-122"/>
            </a:endParaRPr>
          </a:p>
        </p:txBody>
      </p:sp>
      <p:sp>
        <p:nvSpPr>
          <p:cNvPr id="2069" name="Rectangle 3"/>
          <p:cNvSpPr/>
          <p:nvPr>
            <p:ph type="body" idx="4294967295"/>
          </p:nvPr>
        </p:nvSpPr>
        <p:spPr>
          <a:xfrm>
            <a:off x="1030815" y="2032996"/>
            <a:ext cx="8251570" cy="3747650"/>
          </a:xfrm>
          <a:prstGeom prst="rect">
            <a:avLst/>
          </a:prstGeom>
          <a:noFill/>
          <a:ln cap="flat">
            <a:noFill/>
            <a:prstDash val="solid"/>
            <a:round/>
            <a:headEnd type="none" w="med" len="med"/>
            <a:tailEnd type="none" w="med" len="med"/>
          </a:ln>
        </p:spPr>
        <p:txBody>
          <a:bodyPr vert="horz" wrap="square" lIns="91440" tIns="45720" rIns="91440" bIns="45720" anchor="t" anchorCtr="0"/>
          <a:lst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lang="zh-CN" altLang="en-US"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lang="zh-CN" altLang="en-US"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lang="zh-CN" altLang="en-US"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lang="zh-CN" altLang="en-US"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lang="zh-CN" altLang="en-US" sz="2122" b="0" i="0" u="none">
                <a:solidFill>
                  <a:schemeClr val="tx1"/>
                </a:solidFill>
                <a:latin typeface="Arial" pitchFamily="34" charset="0"/>
                <a:ea typeface="宋体" charset="-122"/>
              </a:defRPr>
            </a:lvl5pPr>
          </a:lstStyle>
          <a:p>
            <a:pPr lvl="0" eaLnBrk="0" hangingPunct="0">
              <a:lnSpc>
                <a:spcPct val="150000"/>
              </a:lnSpc>
              <a:buNone/>
            </a:pPr>
            <a:r>
              <a:rPr lang="en-US" altLang="zh-CN" b="1">
                <a:solidFill>
                  <a:srgbClr val="000000"/>
                </a:solidFill>
                <a:ea typeface="楷体_GB2312" charset="-122"/>
              </a:rPr>
              <a:t>§4-1</a:t>
            </a:r>
            <a:r>
              <a:rPr lang="en-US" altLang="zh-CN" b="1">
                <a:ea typeface="楷体_GB2312" charset="-122"/>
              </a:rPr>
              <a:t>  </a:t>
            </a:r>
            <a:r>
              <a:rPr lang="zh-CN" altLang="en-US" b="1">
                <a:ea typeface="楷体_GB2312" charset="-122"/>
              </a:rPr>
              <a:t>固体废物污染概述</a:t>
            </a:r>
          </a:p>
          <a:p>
            <a:pPr lvl="0" eaLnBrk="0" hangingPunct="0">
              <a:lnSpc>
                <a:spcPct val="150000"/>
              </a:lnSpc>
              <a:buNone/>
            </a:pPr>
            <a:r>
              <a:rPr lang="en-US" altLang="zh-CN" b="1">
                <a:solidFill>
                  <a:srgbClr val="000000"/>
                </a:solidFill>
                <a:ea typeface="楷体_GB2312" charset="-122"/>
              </a:rPr>
              <a:t>§4-2  </a:t>
            </a:r>
            <a:r>
              <a:rPr lang="zh-CN" altLang="en-US" b="1">
                <a:ea typeface="楷体_GB2312" charset="-122"/>
              </a:rPr>
              <a:t>固体废物的处理处置技术</a:t>
            </a:r>
            <a:r>
              <a:rPr lang="zh-CN" altLang="en-US">
                <a:ea typeface="楷体_GB2312" charset="-122"/>
              </a:rPr>
              <a:t> </a:t>
            </a:r>
            <a:endParaRPr lang="en-US" altLang="zh-CN" b="1">
              <a:ea typeface="楷体_GB2312" charset="-122"/>
            </a:endParaRPr>
          </a:p>
          <a:p>
            <a:pPr lvl="0" eaLnBrk="0" hangingPunct="0">
              <a:lnSpc>
                <a:spcPct val="150000"/>
              </a:lnSpc>
              <a:buNone/>
            </a:pPr>
            <a:r>
              <a:rPr lang="en-US" altLang="zh-CN" b="1">
                <a:solidFill>
                  <a:srgbClr val="000000"/>
                </a:solidFill>
                <a:ea typeface="楷体_GB2312" charset="-122"/>
              </a:rPr>
              <a:t>§4-3</a:t>
            </a:r>
            <a:r>
              <a:rPr lang="en-US" altLang="zh-CN" b="1">
                <a:ea typeface="楷体_GB2312" charset="-122"/>
              </a:rPr>
              <a:t>  </a:t>
            </a:r>
            <a:r>
              <a:rPr lang="zh-CN" altLang="en-US" b="1">
                <a:ea typeface="楷体_GB2312" charset="-122"/>
              </a:rPr>
              <a:t>固体废物在土木工程中的综合利用</a:t>
            </a:r>
          </a:p>
          <a:p>
            <a:pPr lvl="0" eaLnBrk="0" hangingPunct="0">
              <a:lnSpc>
                <a:spcPct val="150000"/>
              </a:lnSpc>
              <a:buNone/>
            </a:pPr>
            <a:r>
              <a:rPr lang="en-US" altLang="zh-CN" b="1">
                <a:solidFill>
                  <a:srgbClr val="000000"/>
                </a:solidFill>
                <a:ea typeface="楷体_GB2312" charset="-122"/>
              </a:rPr>
              <a:t>§4-4 </a:t>
            </a:r>
            <a:r>
              <a:rPr lang="zh-CN" altLang="en-US" b="1">
                <a:ea typeface="楷体_GB2312" charset="-122"/>
              </a:rPr>
              <a:t>土木工程中的固体废物污染与控制 </a:t>
            </a:r>
          </a:p>
        </p:txBody>
      </p:sp>
      <p:sp>
        <p:nvSpPr>
          <p:cNvPr id="2070"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第2页，共54页。</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3"/>
          <a:stretch>
            <a:fillRect/>
          </a:stretch>
        </a:blipFill>
      </p:bgPr>
    </p:bg>
    <p:spTree>
      <p:nvGrpSpPr>
        <p:cNvPr id="1" name=""/>
        <p:cNvGrpSpPr/>
        <p:nvPr/>
      </p:nvGrpSpPr>
      <p:grpSpPr>
        <a:xfrm>
          <a:off x="0" y="0"/>
          <a:ext cx="0" cy="0"/>
        </a:xfrm>
      </p:grpSpPr>
      <p:sp>
        <p:nvSpPr>
          <p:cNvPr id="2072" name="Rectangle 2"/>
          <p:cNvSpPr/>
          <p:nvPr>
            <p:ph type="title" idx="4294967295"/>
          </p:nvPr>
        </p:nvSpPr>
        <p:spPr>
          <a:xfrm>
            <a:off x="1030815" y="276231"/>
            <a:ext cx="8246516" cy="1212723"/>
          </a:xfrm>
          <a:prstGeom prst="rect">
            <a:avLst/>
          </a:prstGeom>
          <a:noFill/>
          <a:ln cap="flat">
            <a:noFill/>
            <a:prstDash val="solid"/>
            <a:round/>
            <a:headEnd type="none" w="med" len="med"/>
            <a:tailEnd type="none" w="med" len="med"/>
          </a:ln>
        </p:spPr>
        <p:txBody>
          <a:bodyPr vert="horz" wrap="square" lIns="91440" tIns="45720" rIns="91440" bIns="45720" anchor="ctr" anchorCtr="0"/>
          <a:lstStyle>
            <a:lvl1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1pPr>
            <a:lvl2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2pPr>
            <a:lvl3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3pPr>
            <a:lvl4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4pPr>
            <a:lvl5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5pPr>
          </a:lstStyle>
          <a:p>
            <a:pPr lvl="0" eaLnBrk="0" hangingPunct="0"/>
            <a:r>
              <a:rPr lang="en-US" altLang="zh-CN" b="1">
                <a:solidFill>
                  <a:srgbClr val="000066"/>
                </a:solidFill>
                <a:ea typeface="经典细隶书简" charset="-122"/>
              </a:rPr>
              <a:t>§4-1  </a:t>
            </a:r>
            <a:r>
              <a:rPr lang="zh-CN" altLang="en-US" b="1">
                <a:solidFill>
                  <a:srgbClr val="000066"/>
                </a:solidFill>
                <a:ea typeface="经典细隶书简" charset="-122"/>
              </a:rPr>
              <a:t>固体废物污染概述</a:t>
            </a:r>
          </a:p>
        </p:txBody>
      </p:sp>
      <p:sp>
        <p:nvSpPr>
          <p:cNvPr id="2073" name="Rectangle 3"/>
          <p:cNvSpPr/>
          <p:nvPr>
            <p:ph type="body" idx="4294967295"/>
          </p:nvPr>
        </p:nvSpPr>
        <p:spPr>
          <a:xfrm>
            <a:off x="1642230" y="1957200"/>
            <a:ext cx="6924311" cy="4118206"/>
          </a:xfrm>
          <a:prstGeom prst="rect">
            <a:avLst/>
          </a:prstGeom>
          <a:noFill/>
          <a:ln cap="flat">
            <a:noFill/>
            <a:prstDash val="solid"/>
            <a:round/>
            <a:headEnd type="none" w="med" len="med"/>
            <a:tailEnd type="none" w="med" len="med"/>
          </a:ln>
        </p:spPr>
        <p:txBody>
          <a:bodyPr vert="horz" wrap="square" lIns="91440" tIns="45720" rIns="91440" bIns="45720" anchor="t" anchorCtr="0"/>
          <a:lst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lang="zh-CN" altLang="en-US"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lang="zh-CN" altLang="en-US"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lang="zh-CN" altLang="en-US"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lang="zh-CN" altLang="en-US"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lang="zh-CN" altLang="en-US" sz="2122" b="0" i="0" u="none">
                <a:solidFill>
                  <a:schemeClr val="tx1"/>
                </a:solidFill>
                <a:latin typeface="Arial" pitchFamily="34" charset="0"/>
                <a:ea typeface="宋体" charset="-122"/>
              </a:defRPr>
            </a:lvl5pPr>
          </a:lstStyle>
          <a:p>
            <a:pPr lvl="0" eaLnBrk="0" hangingPunct="0">
              <a:lnSpc>
                <a:spcPct val="200000"/>
              </a:lnSpc>
              <a:buNone/>
            </a:pPr>
            <a:r>
              <a:rPr lang="zh-CN" altLang="en-US" b="1">
                <a:ea typeface="楷体_GB2312" charset="-122"/>
                <a:hlinkClick action="ppaction://hlinkshowjump?jump=nextslide"/>
              </a:rPr>
              <a:t>一、</a:t>
            </a:r>
            <a:r>
              <a:rPr lang="zh-CN" altLang="en-US" b="1">
                <a:hlinkClick action="ppaction://hlinkshowjump?jump=nextslide"/>
              </a:rPr>
              <a:t>固体废物的来源及分类</a:t>
            </a:r>
            <a:endParaRPr lang="zh-CN" altLang="en-US" b="1"/>
          </a:p>
          <a:p>
            <a:pPr lvl="0" eaLnBrk="0" hangingPunct="0">
              <a:lnSpc>
                <a:spcPct val="200000"/>
              </a:lnSpc>
              <a:buNone/>
            </a:pPr>
            <a:r>
              <a:rPr lang="zh-CN" altLang="en-US" b="1"/>
              <a:t>二、固体废物的污染及危害</a:t>
            </a:r>
          </a:p>
          <a:p>
            <a:pPr lvl="0" eaLnBrk="0" hangingPunct="0">
              <a:lnSpc>
                <a:spcPct val="200000"/>
              </a:lnSpc>
              <a:buNone/>
            </a:pPr>
            <a:r>
              <a:rPr lang="zh-CN" altLang="en-US" b="1"/>
              <a:t>三、固体废物的排放管理</a:t>
            </a:r>
            <a:endParaRPr lang="zh-CN" altLang="en-US" b="1">
              <a:ea typeface="楷体_GB2312" charset="-122"/>
              <a:hlinkClick r:id="rId2" action="ppaction://hlinksldjump"/>
            </a:endParaRPr>
          </a:p>
        </p:txBody>
      </p:sp>
      <p:sp>
        <p:nvSpPr>
          <p:cNvPr id="2074" name="AutoShape 5"/>
          <p:cNvSpPr/>
          <p:nvPr/>
        </p:nvSpPr>
        <p:spPr>
          <a:xfrm>
            <a:off x="8517696" y="6388692"/>
            <a:ext cx="840484" cy="533934"/>
          </a:xfrm>
          <a:prstGeom prst="actionButtonForwardNext">
            <a:avLst/>
          </a:prstGeom>
          <a:solidFill>
            <a:srgbClr val="CCECFF"/>
          </a:solidFill>
          <a:ln cap="flat">
            <a:noFill/>
            <a:prstDash val="solid"/>
            <a:miter lim="800000"/>
            <a:headEnd type="none" w="med" len="med"/>
            <a:tailEnd type="none" w="med" len="med"/>
          </a:ln>
        </p:spPr>
        <p:txBody>
          <a:bodyPr wrap="none"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p>
        </p:txBody>
      </p:sp>
      <p:sp>
        <p:nvSpPr>
          <p:cNvPr id="2075"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第3页，共54页。</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3"/>
          <a:stretch>
            <a:fillRect/>
          </a:stretch>
        </a:blipFill>
      </p:bgPr>
    </p:bg>
    <p:spTree>
      <p:nvGrpSpPr>
        <p:cNvPr id="1" name=""/>
        <p:cNvGrpSpPr/>
        <p:nvPr/>
      </p:nvGrpSpPr>
      <p:grpSpPr>
        <a:xfrm>
          <a:off x="0" y="0"/>
          <a:ext cx="0" cy="0"/>
        </a:xfrm>
      </p:grpSpPr>
      <p:sp>
        <p:nvSpPr>
          <p:cNvPr id="2077" name="Rectangle 2"/>
          <p:cNvSpPr/>
          <p:nvPr>
            <p:ph type="title" idx="4294967295"/>
          </p:nvPr>
        </p:nvSpPr>
        <p:spPr>
          <a:xfrm>
            <a:off x="648470" y="200437"/>
            <a:ext cx="5501046" cy="638363"/>
          </a:xfrm>
          <a:prstGeom prst="rect">
            <a:avLst/>
          </a:prstGeom>
          <a:solidFill>
            <a:srgbClr val="0033CC"/>
          </a:solidFill>
          <a:ln cap="flat">
            <a:noFill/>
            <a:prstDash val="solid"/>
            <a:round/>
            <a:headEnd type="none" w="med" len="med"/>
            <a:tailEnd type="none" w="med" len="med"/>
          </a:ln>
        </p:spPr>
        <p:txBody>
          <a:bodyPr vert="horz" wrap="square" lIns="97018" tIns="0" rIns="97018" bIns="48509" anchor="b" anchorCtr="0"/>
          <a:lstStyle>
            <a:lvl1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1pPr>
            <a:lvl2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2pPr>
            <a:lvl3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3pPr>
            <a:lvl4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4pPr>
            <a:lvl5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5pPr>
          </a:lstStyle>
          <a:p>
            <a:pPr lvl="0" algn="l" eaLnBrk="0" hangingPunct="0">
              <a:lnSpc>
                <a:spcPct val="130000"/>
              </a:lnSpc>
              <a:buSzPct val="70000"/>
            </a:pPr>
            <a:r>
              <a:rPr lang="zh-CN" altLang="en-US" sz="2771" b="1">
                <a:solidFill>
                  <a:srgbClr val="000000"/>
                </a:solidFill>
                <a:latin typeface="Times New Roman" charset="0"/>
                <a:ea typeface="方正琥珀简体" charset="-122"/>
              </a:rPr>
              <a:t>一、固体废物的来源和分类</a:t>
            </a:r>
            <a:endParaRPr lang="zh-CN" altLang="en-US" sz="2971" b="1">
              <a:solidFill>
                <a:srgbClr val="000000"/>
              </a:solidFill>
              <a:latin typeface="Times New Roman" charset="0"/>
              <a:ea typeface="方正琥珀简体" charset="-122"/>
            </a:endParaRPr>
          </a:p>
        </p:txBody>
      </p:sp>
      <p:sp>
        <p:nvSpPr>
          <p:cNvPr id="2078" name="Rectangle 5"/>
          <p:cNvSpPr/>
          <p:nvPr/>
        </p:nvSpPr>
        <p:spPr>
          <a:xfrm>
            <a:off x="725950" y="1269991"/>
            <a:ext cx="4354012" cy="550779"/>
          </a:xfrm>
          <a:prstGeom prst="rect">
            <a:avLst/>
          </a:prstGeom>
          <a:noFill/>
          <a:ln cap="flat">
            <a:noFill/>
            <a:prstDash val="solid"/>
            <a:miter lim="800000"/>
            <a:headEnd type="none" w="med" len="med"/>
            <a:tailEnd type="none" w="med" len="med"/>
          </a:ln>
        </p:spPr>
        <p:txBody>
          <a:bodyPr/>
          <a:lstStyle>
            <a:defPPr>
              <a:defRPr lang="zh-CN"/>
            </a:defPPr>
            <a:lvl1pPr marL="363817" indent="-363817" algn="l" defTabSz="970178" rtl="0" eaLnBrk="0" fontAlgn="base" latinLnBrk="0" hangingPunct="0">
              <a:lnSpc>
                <a:spcPct val="100000"/>
              </a:lnSpc>
              <a:spcBef>
                <a:spcPct val="20000"/>
              </a:spcBef>
              <a:spcAft>
                <a:spcPct val="0"/>
              </a:spcAft>
              <a:buClr>
                <a:schemeClr val="hlink"/>
              </a:buClr>
              <a:buSzPct val="70000"/>
              <a:buFont typeface="Wingdings" charset="2"/>
              <a:buChar char="v"/>
              <a:defRPr kumimoji="0" lang="zh-CN" altLang="en-US" sz="3395" b="0" i="0" u="none" kern="1200">
                <a:solidFill>
                  <a:schemeClr val="tx1"/>
                </a:solidFill>
                <a:latin typeface="Arial" pitchFamily="34" charset="0"/>
                <a:ea typeface="宋体" charset="-122"/>
                <a:cs typeface="+mn-cs"/>
              </a:defRPr>
            </a:lvl1pPr>
            <a:lvl2pPr marL="788270" indent="-303181" algn="l" defTabSz="970178" rtl="0" eaLnBrk="0" fontAlgn="base" latinLnBrk="0" hangingPunct="0">
              <a:lnSpc>
                <a:spcPct val="100000"/>
              </a:lnSpc>
              <a:spcBef>
                <a:spcPct val="20000"/>
              </a:spcBef>
              <a:spcAft>
                <a:spcPct val="0"/>
              </a:spcAft>
              <a:buClr>
                <a:schemeClr val="accent2"/>
              </a:buClr>
              <a:buSzPct val="85000"/>
              <a:buFont typeface="Wingdings" charset="2"/>
              <a:buChar char=""/>
              <a:defRPr kumimoji="0" lang="zh-CN" altLang="en-US" sz="2971" b="0" i="0" u="none" kern="1200">
                <a:solidFill>
                  <a:schemeClr val="tx1"/>
                </a:solidFill>
                <a:latin typeface="Arial" pitchFamily="34" charset="0"/>
                <a:ea typeface="宋体" charset="-122"/>
                <a:cs typeface="+mn-cs"/>
              </a:defRPr>
            </a:lvl2pPr>
            <a:lvl3pPr marL="1212723" indent="-242545" algn="l" defTabSz="970178" rtl="0" eaLnBrk="0" fontAlgn="base" latinLnBrk="0" hangingPunct="0">
              <a:lnSpc>
                <a:spcPct val="100000"/>
              </a:lnSpc>
              <a:spcBef>
                <a:spcPct val="20000"/>
              </a:spcBef>
              <a:spcAft>
                <a:spcPct val="0"/>
              </a:spcAft>
              <a:buClr>
                <a:schemeClr val="hlink"/>
              </a:buClr>
              <a:buSzPct val="80000"/>
              <a:buFont typeface="Wingdings" charset="2"/>
              <a:buChar char="v"/>
              <a:defRPr kumimoji="0" lang="zh-CN" altLang="en-US" sz="2546" b="0" i="0" u="none" kern="1200">
                <a:solidFill>
                  <a:schemeClr val="tx1"/>
                </a:solidFill>
                <a:latin typeface="Arial" pitchFamily="34" charset="0"/>
                <a:ea typeface="宋体" charset="-122"/>
                <a:cs typeface="+mn-cs"/>
              </a:defRPr>
            </a:lvl3pPr>
            <a:lvl4pPr marL="1697812" indent="-242545" algn="l" defTabSz="970178" rtl="0" eaLnBrk="0" fontAlgn="base" latinLnBrk="0" hangingPunct="0">
              <a:lnSpc>
                <a:spcPct val="100000"/>
              </a:lnSpc>
              <a:spcBef>
                <a:spcPct val="20000"/>
              </a:spcBef>
              <a:spcAft>
                <a:spcPct val="0"/>
              </a:spcAft>
              <a:buClr>
                <a:schemeClr val="accent2"/>
              </a:buClr>
              <a:buSzPct val="90000"/>
              <a:buFont typeface="Wingdings" charset="2"/>
              <a:buChar char=""/>
              <a:defRPr kumimoji="0" lang="zh-CN" altLang="en-US" sz="2122" b="0" i="0" u="none" kern="1200">
                <a:solidFill>
                  <a:schemeClr val="tx1"/>
                </a:solidFill>
                <a:latin typeface="Arial" pitchFamily="34" charset="0"/>
                <a:ea typeface="宋体" charset="-122"/>
                <a:cs typeface="+mn-cs"/>
              </a:defRPr>
            </a:lvl4pPr>
            <a:lvl5pPr marL="2182901" indent="-242545" algn="l" defTabSz="970178" rtl="0" eaLnBrk="0" fontAlgn="base" latinLnBrk="0" hangingPunct="0">
              <a:lnSpc>
                <a:spcPct val="100000"/>
              </a:lnSpc>
              <a:spcBef>
                <a:spcPct val="20000"/>
              </a:spcBef>
              <a:spcAft>
                <a:spcPct val="0"/>
              </a:spcAft>
              <a:buClr>
                <a:schemeClr val="hlink"/>
              </a:buClr>
              <a:buSzPct val="85000"/>
              <a:buFont typeface="Wingdings" charset="2"/>
              <a:buChar char="v"/>
              <a:defRPr kumimoji="0" lang="zh-CN" altLang="en-US" sz="2122" b="0" i="0" u="none" kern="1200">
                <a:solidFill>
                  <a:schemeClr val="tx1"/>
                </a:solidFill>
                <a:latin typeface="Arial" pitchFamily="34"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spcBef>
                <a:spcPct val="0"/>
              </a:spcBef>
              <a:buClrTx/>
              <a:buSzTx/>
              <a:buFontTx/>
              <a:buNone/>
            </a:pPr>
            <a:r>
              <a:rPr kumimoji="1" lang="en-US" altLang="zh-CN" sz="2571" b="1">
                <a:solidFill>
                  <a:srgbClr val="FF0000"/>
                </a:solidFill>
                <a:ea typeface="楷体_GB2312" charset="-122"/>
              </a:rPr>
              <a:t>1</a:t>
            </a:r>
            <a:r>
              <a:rPr kumimoji="1" lang="zh-CN" altLang="en-US" sz="2571" b="1">
                <a:solidFill>
                  <a:srgbClr val="FF0000"/>
                </a:solidFill>
                <a:ea typeface="楷体_GB2312" charset="-122"/>
              </a:rPr>
              <a:t>、固体废物的来源</a:t>
            </a:r>
            <a:endParaRPr kumimoji="1" lang="zh-CN" altLang="en-US" sz="2971" b="1">
              <a:solidFill>
                <a:srgbClr val="FF0000"/>
              </a:solidFill>
              <a:ea typeface="楷体_GB2312" charset="-122"/>
            </a:endParaRPr>
          </a:p>
        </p:txBody>
      </p:sp>
      <p:sp>
        <p:nvSpPr>
          <p:cNvPr id="2079" name="Rectangle 5"/>
          <p:cNvSpPr/>
          <p:nvPr/>
        </p:nvSpPr>
        <p:spPr>
          <a:xfrm>
            <a:off x="725950" y="2186270"/>
            <a:ext cx="4354012" cy="550779"/>
          </a:xfrm>
          <a:prstGeom prst="rect">
            <a:avLst/>
          </a:prstGeom>
          <a:noFill/>
          <a:ln cap="flat">
            <a:noFill/>
            <a:prstDash val="solid"/>
            <a:miter lim="800000"/>
            <a:headEnd type="none" w="med" len="med"/>
            <a:tailEnd type="none" w="med" len="med"/>
          </a:ln>
        </p:spPr>
        <p:txBody>
          <a:bodyPr/>
          <a:lstStyle>
            <a:defPPr>
              <a:defRPr lang="zh-CN"/>
            </a:defPPr>
            <a:lvl1pPr marL="363817" indent="-363817" algn="l" defTabSz="970178" rtl="0" eaLnBrk="0" fontAlgn="base" latinLnBrk="0" hangingPunct="0">
              <a:lnSpc>
                <a:spcPct val="100000"/>
              </a:lnSpc>
              <a:spcBef>
                <a:spcPct val="20000"/>
              </a:spcBef>
              <a:spcAft>
                <a:spcPct val="0"/>
              </a:spcAft>
              <a:buClr>
                <a:schemeClr val="hlink"/>
              </a:buClr>
              <a:buSzPct val="70000"/>
              <a:buFont typeface="Wingdings" charset="2"/>
              <a:buChar char="v"/>
              <a:defRPr kumimoji="0" lang="zh-CN" altLang="en-US" sz="3395" b="0" i="0" u="none" kern="1200">
                <a:solidFill>
                  <a:schemeClr val="tx1"/>
                </a:solidFill>
                <a:latin typeface="Arial" pitchFamily="34" charset="0"/>
                <a:ea typeface="宋体" charset="-122"/>
                <a:cs typeface="+mn-cs"/>
              </a:defRPr>
            </a:lvl1pPr>
            <a:lvl2pPr marL="788270" indent="-303181" algn="l" defTabSz="970178" rtl="0" eaLnBrk="0" fontAlgn="base" latinLnBrk="0" hangingPunct="0">
              <a:lnSpc>
                <a:spcPct val="100000"/>
              </a:lnSpc>
              <a:spcBef>
                <a:spcPct val="20000"/>
              </a:spcBef>
              <a:spcAft>
                <a:spcPct val="0"/>
              </a:spcAft>
              <a:buClr>
                <a:schemeClr val="accent2"/>
              </a:buClr>
              <a:buSzPct val="85000"/>
              <a:buFont typeface="Wingdings" charset="2"/>
              <a:buChar char=""/>
              <a:defRPr kumimoji="0" lang="zh-CN" altLang="en-US" sz="2971" b="0" i="0" u="none" kern="1200">
                <a:solidFill>
                  <a:schemeClr val="tx1"/>
                </a:solidFill>
                <a:latin typeface="Arial" pitchFamily="34" charset="0"/>
                <a:ea typeface="宋体" charset="-122"/>
                <a:cs typeface="+mn-cs"/>
              </a:defRPr>
            </a:lvl2pPr>
            <a:lvl3pPr marL="1212723" indent="-242545" algn="l" defTabSz="970178" rtl="0" eaLnBrk="0" fontAlgn="base" latinLnBrk="0" hangingPunct="0">
              <a:lnSpc>
                <a:spcPct val="100000"/>
              </a:lnSpc>
              <a:spcBef>
                <a:spcPct val="20000"/>
              </a:spcBef>
              <a:spcAft>
                <a:spcPct val="0"/>
              </a:spcAft>
              <a:buClr>
                <a:schemeClr val="hlink"/>
              </a:buClr>
              <a:buSzPct val="80000"/>
              <a:buFont typeface="Wingdings" charset="2"/>
              <a:buChar char="v"/>
              <a:defRPr kumimoji="0" lang="zh-CN" altLang="en-US" sz="2546" b="0" i="0" u="none" kern="1200">
                <a:solidFill>
                  <a:schemeClr val="tx1"/>
                </a:solidFill>
                <a:latin typeface="Arial" pitchFamily="34" charset="0"/>
                <a:ea typeface="宋体" charset="-122"/>
                <a:cs typeface="+mn-cs"/>
              </a:defRPr>
            </a:lvl3pPr>
            <a:lvl4pPr marL="1697812" indent="-242545" algn="l" defTabSz="970178" rtl="0" eaLnBrk="0" fontAlgn="base" latinLnBrk="0" hangingPunct="0">
              <a:lnSpc>
                <a:spcPct val="100000"/>
              </a:lnSpc>
              <a:spcBef>
                <a:spcPct val="20000"/>
              </a:spcBef>
              <a:spcAft>
                <a:spcPct val="0"/>
              </a:spcAft>
              <a:buClr>
                <a:schemeClr val="accent2"/>
              </a:buClr>
              <a:buSzPct val="90000"/>
              <a:buFont typeface="Wingdings" charset="2"/>
              <a:buChar char=""/>
              <a:defRPr kumimoji="0" lang="zh-CN" altLang="en-US" sz="2122" b="0" i="0" u="none" kern="1200">
                <a:solidFill>
                  <a:schemeClr val="tx1"/>
                </a:solidFill>
                <a:latin typeface="Arial" pitchFamily="34" charset="0"/>
                <a:ea typeface="宋体" charset="-122"/>
                <a:cs typeface="+mn-cs"/>
              </a:defRPr>
            </a:lvl4pPr>
            <a:lvl5pPr marL="2182901" indent="-242545" algn="l" defTabSz="970178" rtl="0" eaLnBrk="0" fontAlgn="base" latinLnBrk="0" hangingPunct="0">
              <a:lnSpc>
                <a:spcPct val="100000"/>
              </a:lnSpc>
              <a:spcBef>
                <a:spcPct val="20000"/>
              </a:spcBef>
              <a:spcAft>
                <a:spcPct val="0"/>
              </a:spcAft>
              <a:buClr>
                <a:schemeClr val="hlink"/>
              </a:buClr>
              <a:buSzPct val="85000"/>
              <a:buFont typeface="Wingdings" charset="2"/>
              <a:buChar char="v"/>
              <a:defRPr kumimoji="0" lang="zh-CN" altLang="en-US" sz="2122" b="0" i="0" u="none" kern="1200">
                <a:solidFill>
                  <a:schemeClr val="tx1"/>
                </a:solidFill>
                <a:latin typeface="Arial" pitchFamily="34"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spcBef>
                <a:spcPct val="0"/>
              </a:spcBef>
              <a:buClrTx/>
              <a:buSzTx/>
              <a:buFontTx/>
              <a:buNone/>
            </a:pPr>
            <a:r>
              <a:rPr kumimoji="1" lang="en-US" altLang="zh-CN" sz="2671" b="1">
                <a:solidFill>
                  <a:srgbClr val="FF0000"/>
                </a:solidFill>
                <a:ea typeface="楷体_GB2312" charset="-122"/>
              </a:rPr>
              <a:t>2</a:t>
            </a:r>
            <a:r>
              <a:rPr kumimoji="1" lang="zh-CN" altLang="en-US" sz="2671" b="1">
                <a:solidFill>
                  <a:srgbClr val="FF0000"/>
                </a:solidFill>
                <a:ea typeface="楷体_GB2312" charset="-122"/>
              </a:rPr>
              <a:t>、固体废物的分类</a:t>
            </a:r>
            <a:endParaRPr kumimoji="1" lang="zh-CN" altLang="en-US" sz="2971" b="1">
              <a:solidFill>
                <a:srgbClr val="FF0000"/>
              </a:solidFill>
              <a:ea typeface="楷体_GB2312" charset="-122"/>
            </a:endParaRPr>
          </a:p>
        </p:txBody>
      </p:sp>
      <p:pic>
        <p:nvPicPr>
          <p:cNvPr id="2080" name="Picture 8"/>
          <p:cNvPicPr/>
          <p:nvPr/>
        </p:nvPicPr>
        <p:blipFill>
          <a:blip r:embed="rId2"/>
          <a:srcRect l="2856" t="2382" r="2856" b="1164"/>
          <a:stretch>
            <a:fillRect/>
          </a:stretch>
        </p:blipFill>
        <p:spPr>
          <a:xfrm>
            <a:off x="1106610" y="2721889"/>
            <a:ext cx="7640155" cy="4049147"/>
          </a:xfrm>
          <a:prstGeom prst="rect">
            <a:avLst/>
          </a:prstGeom>
          <a:noFill/>
          <a:ln cap="flat">
            <a:noFill/>
            <a:prstDash val="solid"/>
            <a:miter lim="800000"/>
            <a:headEnd type="none" w="med" len="med"/>
            <a:tailEnd type="none" w="med" len="med"/>
          </a:ln>
        </p:spPr>
      </p:pic>
      <p:sp>
        <p:nvSpPr>
          <p:cNvPr id="2081" name="AutoShape 9">
            <a:hlinkClick action="ppaction://hlinkshowjump?jump=previousslide"/>
          </p:cNvPr>
          <p:cNvSpPr/>
          <p:nvPr/>
        </p:nvSpPr>
        <p:spPr>
          <a:xfrm>
            <a:off x="8595175" y="6541967"/>
            <a:ext cx="763004" cy="458140"/>
          </a:xfrm>
          <a:prstGeom prst="actionButtonBackPrevious">
            <a:avLst/>
          </a:prstGeom>
          <a:solidFill>
            <a:srgbClr val="CCECFF"/>
          </a:solidFill>
          <a:ln cap="flat">
            <a:noFill/>
            <a:prstDash val="solid"/>
            <a:miter lim="800000"/>
            <a:headEnd type="none" w="med" len="med"/>
            <a:tailEnd type="none" w="med" len="med"/>
          </a:ln>
        </p:spPr>
        <p:txBody>
          <a:bodyPr wrap="none"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p>
        </p:txBody>
      </p:sp>
      <p:sp>
        <p:nvSpPr>
          <p:cNvPr id="2082"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第4页，共54页。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2" dur="500" fill="hold" nodeType="clickEffect">
                                  <p:stCondLst>
                                    <p:cond delay="0"/>
                                  </p:stCondLst>
                                  <p:childTnLst>
                                    <p:set>
                                      <p:cBhvr additive="base">
                                        <p:cTn id="6" dur="1" fill="hold">
                                          <p:stCondLst>
                                            <p:cond delay="0"/>
                                          </p:stCondLst>
                                        </p:cTn>
                                        <p:tgtEl>
                                          <p:spTgt spid="2080"/>
                                        </p:tgtEl>
                                        <p:attrNameLst>
                                          <p:attrName>style.visibility</p:attrName>
                                        </p:attrNameLst>
                                      </p:cBhvr>
                                      <p:to>
                                        <p:strVal val="visible"/>
                                      </p:to>
                                    </p:set>
                                    <p:anim calcmode="lin" valueType="num">
                                      <p:cBhvr additive="base">
                                        <p:cTn id="7" dur="500" fill="hold"/>
                                        <p:tgtEl>
                                          <p:spTgt spid="2080"/>
                                        </p:tgtEl>
                                        <p:attrNameLst>
                                          <p:attrName>ppt_x</p:attrName>
                                        </p:attrNameLst>
                                      </p:cBhvr>
                                      <p:tavLst>
                                        <p:tav tm="0">
                                          <p:val>
                                            <p:strVal val="1+#ppt_w/2"/>
                                          </p:val>
                                        </p:tav>
                                        <p:tav tm="100000">
                                          <p:val>
                                            <p:strVal val="#ppt_x"/>
                                          </p:val>
                                        </p:tav>
                                      </p:tavLst>
                                    </p:anim>
                                    <p:anim calcmode="lin" valueType="num">
                                      <p:cBhvr additive="base">
                                        <p:cTn id="8" dur="500" fill="hold"/>
                                        <p:tgtEl>
                                          <p:spTgt spid="20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084" name="Rectangle 2"/>
          <p:cNvSpPr/>
          <p:nvPr>
            <p:ph type="title" idx="4294967295"/>
          </p:nvPr>
        </p:nvSpPr>
        <p:spPr>
          <a:xfrm>
            <a:off x="648470" y="200437"/>
            <a:ext cx="5501046" cy="638363"/>
          </a:xfrm>
          <a:prstGeom prst="rect">
            <a:avLst/>
          </a:prstGeom>
          <a:solidFill>
            <a:srgbClr val="0033CC"/>
          </a:solidFill>
          <a:ln cap="flat">
            <a:noFill/>
            <a:prstDash val="solid"/>
            <a:round/>
            <a:headEnd type="none" w="med" len="med"/>
            <a:tailEnd type="none" w="med" len="med"/>
          </a:ln>
        </p:spPr>
        <p:txBody>
          <a:bodyPr vert="horz" wrap="square" lIns="97018" tIns="0" rIns="97018" bIns="48509" anchor="b" anchorCtr="0"/>
          <a:lstStyle>
            <a:lvl1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1pPr>
            <a:lvl2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2pPr>
            <a:lvl3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3pPr>
            <a:lvl4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4pPr>
            <a:lvl5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5pPr>
          </a:lstStyle>
          <a:p>
            <a:pPr lvl="0" algn="l" eaLnBrk="0" hangingPunct="0">
              <a:lnSpc>
                <a:spcPct val="130000"/>
              </a:lnSpc>
              <a:buSzPct val="70000"/>
            </a:pPr>
            <a:r>
              <a:rPr lang="zh-CN" altLang="en-US" sz="2571" b="1">
                <a:solidFill>
                  <a:srgbClr val="000000"/>
                </a:solidFill>
                <a:latin typeface="Times New Roman" charset="0"/>
                <a:ea typeface="方正琥珀简体" charset="-122"/>
              </a:rPr>
              <a:t>二、固体废物的污染及危害</a:t>
            </a:r>
            <a:endParaRPr lang="zh-CN" altLang="en-US" sz="2971" b="1">
              <a:solidFill>
                <a:srgbClr val="000000"/>
              </a:solidFill>
              <a:latin typeface="Times New Roman" charset="0"/>
              <a:ea typeface="方正琥珀简体" charset="-122"/>
            </a:endParaRPr>
          </a:p>
        </p:txBody>
      </p:sp>
      <p:sp>
        <p:nvSpPr>
          <p:cNvPr id="2085" name="Rectangle 5"/>
          <p:cNvSpPr/>
          <p:nvPr/>
        </p:nvSpPr>
        <p:spPr>
          <a:xfrm>
            <a:off x="1106610" y="2032996"/>
            <a:ext cx="4660561" cy="550778"/>
          </a:xfrm>
          <a:prstGeom prst="rect">
            <a:avLst/>
          </a:prstGeom>
          <a:noFill/>
          <a:ln cap="flat">
            <a:noFill/>
            <a:prstDash val="solid"/>
            <a:miter lim="800000"/>
            <a:headEnd type="none" w="med" len="med"/>
            <a:tailEnd type="none" w="med" len="med"/>
          </a:ln>
        </p:spPr>
        <p:txBody>
          <a:bodyPr/>
          <a:lstStyle>
            <a:defPPr>
              <a:defRPr lang="zh-CN"/>
            </a:defPPr>
            <a:lvl1pPr marL="363817" indent="-363817" algn="l" defTabSz="970178" rtl="0" eaLnBrk="0" fontAlgn="base" latinLnBrk="0" hangingPunct="0">
              <a:lnSpc>
                <a:spcPct val="100000"/>
              </a:lnSpc>
              <a:spcBef>
                <a:spcPct val="20000"/>
              </a:spcBef>
              <a:spcAft>
                <a:spcPct val="0"/>
              </a:spcAft>
              <a:buClr>
                <a:schemeClr val="hlink"/>
              </a:buClr>
              <a:buSzPct val="70000"/>
              <a:buFont typeface="Wingdings" charset="2"/>
              <a:buChar char="v"/>
              <a:defRPr kumimoji="0" lang="zh-CN" altLang="en-US" sz="3395" b="0" i="0" u="none" kern="1200">
                <a:solidFill>
                  <a:schemeClr val="tx1"/>
                </a:solidFill>
                <a:latin typeface="Arial" pitchFamily="34" charset="0"/>
                <a:ea typeface="宋体" charset="-122"/>
                <a:cs typeface="+mn-cs"/>
              </a:defRPr>
            </a:lvl1pPr>
            <a:lvl2pPr marL="788270" indent="-303181" algn="l" defTabSz="970178" rtl="0" eaLnBrk="0" fontAlgn="base" latinLnBrk="0" hangingPunct="0">
              <a:lnSpc>
                <a:spcPct val="100000"/>
              </a:lnSpc>
              <a:spcBef>
                <a:spcPct val="20000"/>
              </a:spcBef>
              <a:spcAft>
                <a:spcPct val="0"/>
              </a:spcAft>
              <a:buClr>
                <a:schemeClr val="accent2"/>
              </a:buClr>
              <a:buSzPct val="85000"/>
              <a:buFont typeface="Wingdings" charset="2"/>
              <a:buChar char=""/>
              <a:defRPr kumimoji="0" lang="zh-CN" altLang="en-US" sz="2971" b="0" i="0" u="none" kern="1200">
                <a:solidFill>
                  <a:schemeClr val="tx1"/>
                </a:solidFill>
                <a:latin typeface="Arial" pitchFamily="34" charset="0"/>
                <a:ea typeface="宋体" charset="-122"/>
                <a:cs typeface="+mn-cs"/>
              </a:defRPr>
            </a:lvl2pPr>
            <a:lvl3pPr marL="1212723" indent="-242545" algn="l" defTabSz="970178" rtl="0" eaLnBrk="0" fontAlgn="base" latinLnBrk="0" hangingPunct="0">
              <a:lnSpc>
                <a:spcPct val="100000"/>
              </a:lnSpc>
              <a:spcBef>
                <a:spcPct val="20000"/>
              </a:spcBef>
              <a:spcAft>
                <a:spcPct val="0"/>
              </a:spcAft>
              <a:buClr>
                <a:schemeClr val="hlink"/>
              </a:buClr>
              <a:buSzPct val="80000"/>
              <a:buFont typeface="Wingdings" charset="2"/>
              <a:buChar char="v"/>
              <a:defRPr kumimoji="0" lang="zh-CN" altLang="en-US" sz="2546" b="0" i="0" u="none" kern="1200">
                <a:solidFill>
                  <a:schemeClr val="tx1"/>
                </a:solidFill>
                <a:latin typeface="Arial" pitchFamily="34" charset="0"/>
                <a:ea typeface="宋体" charset="-122"/>
                <a:cs typeface="+mn-cs"/>
              </a:defRPr>
            </a:lvl3pPr>
            <a:lvl4pPr marL="1697812" indent="-242545" algn="l" defTabSz="970178" rtl="0" eaLnBrk="0" fontAlgn="base" latinLnBrk="0" hangingPunct="0">
              <a:lnSpc>
                <a:spcPct val="100000"/>
              </a:lnSpc>
              <a:spcBef>
                <a:spcPct val="20000"/>
              </a:spcBef>
              <a:spcAft>
                <a:spcPct val="0"/>
              </a:spcAft>
              <a:buClr>
                <a:schemeClr val="accent2"/>
              </a:buClr>
              <a:buSzPct val="90000"/>
              <a:buFont typeface="Wingdings" charset="2"/>
              <a:buChar char=""/>
              <a:defRPr kumimoji="0" lang="zh-CN" altLang="en-US" sz="2122" b="0" i="0" u="none" kern="1200">
                <a:solidFill>
                  <a:schemeClr val="tx1"/>
                </a:solidFill>
                <a:latin typeface="Arial" pitchFamily="34" charset="0"/>
                <a:ea typeface="宋体" charset="-122"/>
                <a:cs typeface="+mn-cs"/>
              </a:defRPr>
            </a:lvl4pPr>
            <a:lvl5pPr marL="2182901" indent="-242545" algn="l" defTabSz="970178" rtl="0" eaLnBrk="0" fontAlgn="base" latinLnBrk="0" hangingPunct="0">
              <a:lnSpc>
                <a:spcPct val="100000"/>
              </a:lnSpc>
              <a:spcBef>
                <a:spcPct val="20000"/>
              </a:spcBef>
              <a:spcAft>
                <a:spcPct val="0"/>
              </a:spcAft>
              <a:buClr>
                <a:schemeClr val="hlink"/>
              </a:buClr>
              <a:buSzPct val="85000"/>
              <a:buFont typeface="Wingdings" charset="2"/>
              <a:buChar char="v"/>
              <a:defRPr kumimoji="0" lang="zh-CN" altLang="en-US" sz="2122" b="0" i="0" u="none" kern="1200">
                <a:solidFill>
                  <a:schemeClr val="tx1"/>
                </a:solidFill>
                <a:latin typeface="Arial" pitchFamily="34"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spcBef>
                <a:spcPct val="0"/>
              </a:spcBef>
              <a:buClrTx/>
              <a:buSzTx/>
              <a:buFontTx/>
              <a:buNone/>
            </a:pPr>
            <a:r>
              <a:rPr kumimoji="1" lang="en-US" altLang="zh-CN" sz="2771" b="1">
                <a:solidFill>
                  <a:srgbClr val="FF0000"/>
                </a:solidFill>
                <a:ea typeface="楷体_GB2312" charset="-122"/>
              </a:rPr>
              <a:t>1</a:t>
            </a:r>
            <a:r>
              <a:rPr kumimoji="1" lang="zh-CN" altLang="en-US" sz="2871" b="1">
                <a:solidFill>
                  <a:srgbClr val="FF0000"/>
                </a:solidFill>
                <a:ea typeface="楷体_GB2312" charset="-122"/>
              </a:rPr>
              <a:t>、固体废物的污染途径</a:t>
            </a:r>
            <a:endParaRPr kumimoji="1" lang="zh-CN" altLang="en-US" sz="2971" b="1">
              <a:solidFill>
                <a:srgbClr val="FF0000"/>
              </a:solidFill>
              <a:ea typeface="楷体_GB2312" charset="-122"/>
            </a:endParaRPr>
          </a:p>
        </p:txBody>
      </p:sp>
      <p:sp>
        <p:nvSpPr>
          <p:cNvPr id="2086" name="Rectangle 5"/>
          <p:cNvSpPr/>
          <p:nvPr/>
        </p:nvSpPr>
        <p:spPr>
          <a:xfrm>
            <a:off x="1106611" y="3562374"/>
            <a:ext cx="4354012" cy="550778"/>
          </a:xfrm>
          <a:prstGeom prst="rect">
            <a:avLst/>
          </a:prstGeom>
          <a:noFill/>
          <a:ln cap="flat">
            <a:noFill/>
            <a:prstDash val="solid"/>
            <a:miter lim="800000"/>
            <a:headEnd type="none" w="med" len="med"/>
            <a:tailEnd type="none" w="med" len="med"/>
          </a:ln>
        </p:spPr>
        <p:txBody>
          <a:bodyPr/>
          <a:lstStyle>
            <a:defPPr>
              <a:defRPr lang="zh-CN"/>
            </a:defPPr>
            <a:lvl1pPr marL="363817" indent="-363817" algn="l" defTabSz="970178" rtl="0" eaLnBrk="0" fontAlgn="base" latinLnBrk="0" hangingPunct="0">
              <a:lnSpc>
                <a:spcPct val="100000"/>
              </a:lnSpc>
              <a:spcBef>
                <a:spcPct val="20000"/>
              </a:spcBef>
              <a:spcAft>
                <a:spcPct val="0"/>
              </a:spcAft>
              <a:buClr>
                <a:schemeClr val="hlink"/>
              </a:buClr>
              <a:buSzPct val="70000"/>
              <a:buFont typeface="Wingdings" charset="2"/>
              <a:buChar char="v"/>
              <a:defRPr kumimoji="0" lang="zh-CN" altLang="en-US" sz="3395" b="0" i="0" u="none" kern="1200">
                <a:solidFill>
                  <a:schemeClr val="tx1"/>
                </a:solidFill>
                <a:latin typeface="Arial" pitchFamily="34" charset="0"/>
                <a:ea typeface="宋体" charset="-122"/>
                <a:cs typeface="+mn-cs"/>
              </a:defRPr>
            </a:lvl1pPr>
            <a:lvl2pPr marL="788270" indent="-303181" algn="l" defTabSz="970178" rtl="0" eaLnBrk="0" fontAlgn="base" latinLnBrk="0" hangingPunct="0">
              <a:lnSpc>
                <a:spcPct val="100000"/>
              </a:lnSpc>
              <a:spcBef>
                <a:spcPct val="20000"/>
              </a:spcBef>
              <a:spcAft>
                <a:spcPct val="0"/>
              </a:spcAft>
              <a:buClr>
                <a:schemeClr val="accent2"/>
              </a:buClr>
              <a:buSzPct val="85000"/>
              <a:buFont typeface="Wingdings" charset="2"/>
              <a:buChar char=""/>
              <a:defRPr kumimoji="0" lang="zh-CN" altLang="en-US" sz="2971" b="0" i="0" u="none" kern="1200">
                <a:solidFill>
                  <a:schemeClr val="tx1"/>
                </a:solidFill>
                <a:latin typeface="Arial" pitchFamily="34" charset="0"/>
                <a:ea typeface="宋体" charset="-122"/>
                <a:cs typeface="+mn-cs"/>
              </a:defRPr>
            </a:lvl2pPr>
            <a:lvl3pPr marL="1212723" indent="-242545" algn="l" defTabSz="970178" rtl="0" eaLnBrk="0" fontAlgn="base" latinLnBrk="0" hangingPunct="0">
              <a:lnSpc>
                <a:spcPct val="100000"/>
              </a:lnSpc>
              <a:spcBef>
                <a:spcPct val="20000"/>
              </a:spcBef>
              <a:spcAft>
                <a:spcPct val="0"/>
              </a:spcAft>
              <a:buClr>
                <a:schemeClr val="hlink"/>
              </a:buClr>
              <a:buSzPct val="80000"/>
              <a:buFont typeface="Wingdings" charset="2"/>
              <a:buChar char="v"/>
              <a:defRPr kumimoji="0" lang="zh-CN" altLang="en-US" sz="2546" b="0" i="0" u="none" kern="1200">
                <a:solidFill>
                  <a:schemeClr val="tx1"/>
                </a:solidFill>
                <a:latin typeface="Arial" pitchFamily="34" charset="0"/>
                <a:ea typeface="宋体" charset="-122"/>
                <a:cs typeface="+mn-cs"/>
              </a:defRPr>
            </a:lvl3pPr>
            <a:lvl4pPr marL="1697812" indent="-242545" algn="l" defTabSz="970178" rtl="0" eaLnBrk="0" fontAlgn="base" latinLnBrk="0" hangingPunct="0">
              <a:lnSpc>
                <a:spcPct val="100000"/>
              </a:lnSpc>
              <a:spcBef>
                <a:spcPct val="20000"/>
              </a:spcBef>
              <a:spcAft>
                <a:spcPct val="0"/>
              </a:spcAft>
              <a:buClr>
                <a:schemeClr val="accent2"/>
              </a:buClr>
              <a:buSzPct val="90000"/>
              <a:buFont typeface="Wingdings" charset="2"/>
              <a:buChar char=""/>
              <a:defRPr kumimoji="0" lang="zh-CN" altLang="en-US" sz="2122" b="0" i="0" u="none" kern="1200">
                <a:solidFill>
                  <a:schemeClr val="tx1"/>
                </a:solidFill>
                <a:latin typeface="Arial" pitchFamily="34" charset="0"/>
                <a:ea typeface="宋体" charset="-122"/>
                <a:cs typeface="+mn-cs"/>
              </a:defRPr>
            </a:lvl4pPr>
            <a:lvl5pPr marL="2182901" indent="-242545" algn="l" defTabSz="970178" rtl="0" eaLnBrk="0" fontAlgn="base" latinLnBrk="0" hangingPunct="0">
              <a:lnSpc>
                <a:spcPct val="100000"/>
              </a:lnSpc>
              <a:spcBef>
                <a:spcPct val="20000"/>
              </a:spcBef>
              <a:spcAft>
                <a:spcPct val="0"/>
              </a:spcAft>
              <a:buClr>
                <a:schemeClr val="hlink"/>
              </a:buClr>
              <a:buSzPct val="85000"/>
              <a:buFont typeface="Wingdings" charset="2"/>
              <a:buChar char="v"/>
              <a:defRPr kumimoji="0" lang="zh-CN" altLang="en-US" sz="2122" b="0" i="0" u="none" kern="1200">
                <a:solidFill>
                  <a:schemeClr val="tx1"/>
                </a:solidFill>
                <a:latin typeface="Arial" pitchFamily="34"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spcBef>
                <a:spcPct val="0"/>
              </a:spcBef>
              <a:buClrTx/>
              <a:buSzTx/>
              <a:buFontTx/>
              <a:buNone/>
            </a:pPr>
            <a:r>
              <a:rPr kumimoji="1" lang="en-US" altLang="zh-CN" sz="2671" b="1">
                <a:solidFill>
                  <a:srgbClr val="FF0000"/>
                </a:solidFill>
                <a:ea typeface="楷体_GB2312" charset="-122"/>
              </a:rPr>
              <a:t>2</a:t>
            </a:r>
            <a:r>
              <a:rPr kumimoji="1" lang="zh-CN" altLang="en-US" sz="2871" b="1">
                <a:solidFill>
                  <a:srgbClr val="FF0000"/>
                </a:solidFill>
                <a:ea typeface="楷体_GB2312" charset="-122"/>
              </a:rPr>
              <a:t>、固体废物的危害</a:t>
            </a:r>
            <a:endParaRPr kumimoji="1" lang="zh-CN" altLang="en-US" sz="2971" b="1">
              <a:solidFill>
                <a:srgbClr val="FF0000"/>
              </a:solidFill>
              <a:ea typeface="楷体_GB2312" charset="-122"/>
            </a:endParaRPr>
          </a:p>
        </p:txBody>
      </p:sp>
      <p:sp>
        <p:nvSpPr>
          <p:cNvPr id="2087"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第5页，共54页。</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3"/>
          <a:stretch>
            <a:fillRect/>
          </a:stretch>
        </a:blipFill>
      </p:bgPr>
    </p:bg>
    <p:spTree>
      <p:nvGrpSpPr>
        <p:cNvPr id="1" name=""/>
        <p:cNvGrpSpPr/>
        <p:nvPr/>
      </p:nvGrpSpPr>
      <p:grpSpPr>
        <a:xfrm>
          <a:off x="0" y="0"/>
          <a:ext cx="0" cy="0"/>
        </a:xfrm>
      </p:grpSpPr>
      <p:sp>
        <p:nvSpPr>
          <p:cNvPr id="2089" name="Rectangle 5"/>
          <p:cNvSpPr/>
          <p:nvPr/>
        </p:nvSpPr>
        <p:spPr>
          <a:xfrm>
            <a:off x="648470" y="276231"/>
            <a:ext cx="5425251" cy="810167"/>
          </a:xfrm>
          <a:prstGeom prst="rect">
            <a:avLst/>
          </a:prstGeom>
          <a:solidFill>
            <a:srgbClr val="CC99FF"/>
          </a:solidFill>
          <a:ln w="38100" cap="flat">
            <a:solidFill>
              <a:srgbClr val="FF9900"/>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30000"/>
              </a:lnSpc>
              <a:spcBef>
                <a:spcPct val="50000"/>
              </a:spcBef>
            </a:pPr>
            <a:r>
              <a:rPr kumimoji="0" lang="en-US" altLang="zh-CN" sz="2995" b="1">
                <a:solidFill>
                  <a:srgbClr val="000066"/>
                </a:solidFill>
                <a:ea typeface="华文新魏" charset="-122"/>
              </a:rPr>
              <a:t>1</a:t>
            </a:r>
            <a:r>
              <a:rPr kumimoji="0" lang="zh-CN" altLang="en-US" sz="2995" b="1">
                <a:solidFill>
                  <a:srgbClr val="000066"/>
                </a:solidFill>
                <a:ea typeface="华文新魏" charset="-122"/>
              </a:rPr>
              <a:t>、固体废物的污染途径</a:t>
            </a:r>
            <a:endParaRPr kumimoji="0" lang="zh-CN" altLang="en-US" sz="3395" b="1">
              <a:solidFill>
                <a:srgbClr val="000066"/>
              </a:solidFill>
              <a:ea typeface="华文新魏" charset="-122"/>
            </a:endParaRPr>
          </a:p>
        </p:txBody>
      </p:sp>
      <p:pic>
        <p:nvPicPr>
          <p:cNvPr id="2090" name="Picture 6"/>
          <p:cNvPicPr/>
          <p:nvPr/>
        </p:nvPicPr>
        <p:blipFill>
          <a:blip r:embed="rId2"/>
          <a:srcRect l="3000" r="3999"/>
          <a:stretch>
            <a:fillRect/>
          </a:stretch>
        </p:blipFill>
        <p:spPr>
          <a:xfrm>
            <a:off x="1030815" y="1881406"/>
            <a:ext cx="7104535" cy="4812152"/>
          </a:xfrm>
          <a:prstGeom prst="rect">
            <a:avLst/>
          </a:prstGeom>
          <a:noFill/>
          <a:ln cap="flat">
            <a:noFill/>
            <a:prstDash val="solid"/>
            <a:miter lim="800000"/>
            <a:headEnd type="none" w="med" len="med"/>
            <a:tailEnd type="none" w="med" len="med"/>
          </a:ln>
        </p:spPr>
      </p:pic>
      <p:sp>
        <p:nvSpPr>
          <p:cNvPr id="2091"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第6页，共54页。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nodeType="clickEffect">
                                  <p:stCondLst>
                                    <p:cond delay="0"/>
                                  </p:stCondLst>
                                  <p:childTnLst>
                                    <p:set>
                                      <p:cBhvr additive="base">
                                        <p:cTn id="6" dur="1" fill="hold">
                                          <p:stCondLst>
                                            <p:cond delay="0"/>
                                          </p:stCondLst>
                                        </p:cTn>
                                        <p:tgtEl>
                                          <p:spTgt spid="2090"/>
                                        </p:tgtEl>
                                        <p:attrNameLst>
                                          <p:attrName>style.visibility</p:attrName>
                                        </p:attrNameLst>
                                      </p:cBhvr>
                                      <p:to>
                                        <p:strVal val="visible"/>
                                      </p:to>
                                    </p:set>
                                    <p:anim calcmode="lin" valueType="num">
                                      <p:cBhvr additive="base">
                                        <p:cTn id="7" dur="500" fill="hold"/>
                                        <p:tgtEl>
                                          <p:spTgt spid="2090"/>
                                        </p:tgtEl>
                                        <p:attrNameLst>
                                          <p:attrName>ppt_x</p:attrName>
                                        </p:attrNameLst>
                                      </p:cBhvr>
                                      <p:tavLst>
                                        <p:tav tm="0">
                                          <p:val>
                                            <p:strVal val="0-#ppt_w/2"/>
                                          </p:val>
                                        </p:tav>
                                        <p:tav tm="100000">
                                          <p:val>
                                            <p:strVal val="#ppt_x"/>
                                          </p:val>
                                        </p:tav>
                                      </p:tavLst>
                                    </p:anim>
                                    <p:anim calcmode="lin" valueType="num">
                                      <p:cBhvr additive="base">
                                        <p:cTn id="8" dur="500" fill="hold"/>
                                        <p:tgtEl>
                                          <p:spTgt spid="20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093" name="Rectangle 3"/>
          <p:cNvSpPr/>
          <p:nvPr>
            <p:ph type="body" idx="4294967295"/>
          </p:nvPr>
        </p:nvSpPr>
        <p:spPr>
          <a:xfrm>
            <a:off x="1335680" y="1423265"/>
            <a:ext cx="7104535" cy="916280"/>
          </a:xfrm>
          <a:prstGeom prst="rect">
            <a:avLst/>
          </a:prstGeom>
          <a:noFill/>
          <a:ln cap="flat">
            <a:noFill/>
            <a:prstDash val="solid"/>
            <a:round/>
            <a:headEnd type="none" w="med" len="med"/>
            <a:tailEnd type="none" w="med" len="med"/>
          </a:ln>
        </p:spPr>
        <p:txBody>
          <a:bodyPr vert="horz" wrap="square" lIns="91440" tIns="45720" rIns="91440" bIns="45720" anchor="t" anchorCtr="0"/>
          <a:lst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lang="zh-CN" altLang="en-US"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lang="zh-CN" altLang="en-US"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lang="zh-CN" altLang="en-US"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lang="zh-CN" altLang="en-US"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lang="zh-CN" altLang="en-US" sz="2122" b="0" i="0" u="none">
                <a:solidFill>
                  <a:schemeClr val="tx1"/>
                </a:solidFill>
                <a:latin typeface="Arial" pitchFamily="34" charset="0"/>
                <a:ea typeface="宋体" charset="-122"/>
              </a:defRPr>
            </a:lvl5pPr>
          </a:lstStyle>
          <a:p>
            <a:pPr lvl="0" eaLnBrk="0" hangingPunct="0">
              <a:lnSpc>
                <a:spcPct val="160000"/>
              </a:lnSpc>
              <a:buNone/>
            </a:pPr>
            <a:r>
              <a:rPr lang="en-US" altLang="zh-CN" sz="2871" b="1">
                <a:solidFill>
                  <a:srgbClr val="000000"/>
                </a:solidFill>
              </a:rPr>
              <a:t>1</a:t>
            </a:r>
            <a:r>
              <a:rPr lang="zh-CN" altLang="en-US" sz="2871" b="1">
                <a:solidFill>
                  <a:srgbClr val="000000"/>
                </a:solidFill>
              </a:rPr>
              <a:t>）对土壤环境的影响</a:t>
            </a:r>
            <a:endParaRPr lang="zh-CN" altLang="en-US" sz="2971" b="1">
              <a:solidFill>
                <a:srgbClr val="000000"/>
              </a:solidFill>
            </a:endParaRPr>
          </a:p>
        </p:txBody>
      </p:sp>
      <p:sp>
        <p:nvSpPr>
          <p:cNvPr id="2094" name="Rectangle 5"/>
          <p:cNvSpPr/>
          <p:nvPr/>
        </p:nvSpPr>
        <p:spPr>
          <a:xfrm>
            <a:off x="648470" y="276231"/>
            <a:ext cx="5425251" cy="810167"/>
          </a:xfrm>
          <a:prstGeom prst="rect">
            <a:avLst/>
          </a:prstGeom>
          <a:solidFill>
            <a:srgbClr val="CC99FF"/>
          </a:solidFill>
          <a:ln w="38100" cap="flat">
            <a:solidFill>
              <a:srgbClr val="FF9900"/>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30000"/>
              </a:lnSpc>
              <a:spcBef>
                <a:spcPct val="50000"/>
              </a:spcBef>
            </a:pPr>
            <a:r>
              <a:rPr kumimoji="0" lang="en-US" altLang="zh-CN" sz="3295" b="1">
                <a:solidFill>
                  <a:srgbClr val="000066"/>
                </a:solidFill>
                <a:ea typeface="华文新魏" charset="-122"/>
              </a:rPr>
              <a:t>2</a:t>
            </a:r>
            <a:r>
              <a:rPr kumimoji="0" lang="zh-CN" altLang="en-US" sz="3095" b="1">
                <a:solidFill>
                  <a:srgbClr val="000066"/>
                </a:solidFill>
                <a:ea typeface="华文新魏" charset="-122"/>
              </a:rPr>
              <a:t>、固体废物的污染危害</a:t>
            </a:r>
            <a:endParaRPr kumimoji="0" lang="zh-CN" altLang="en-US" sz="3395" b="1">
              <a:solidFill>
                <a:srgbClr val="000066"/>
              </a:solidFill>
              <a:ea typeface="华文新魏" charset="-122"/>
            </a:endParaRPr>
          </a:p>
        </p:txBody>
      </p:sp>
      <p:sp>
        <p:nvSpPr>
          <p:cNvPr id="2095" name="AutoShape 7"/>
          <p:cNvSpPr/>
          <p:nvPr/>
        </p:nvSpPr>
        <p:spPr>
          <a:xfrm>
            <a:off x="2787579" y="2568615"/>
            <a:ext cx="6646396" cy="3820077"/>
          </a:xfrm>
          <a:prstGeom prst="wedgeRoundRectCallout">
            <a:avLst>
              <a:gd name="adj1" fmla="val -37227"/>
              <a:gd name="adj2" fmla="val -60051"/>
              <a:gd name="adj3" fmla="val 16667"/>
            </a:avLst>
          </a:prstGeom>
          <a:solidFill>
            <a:srgbClr val="CCECFF"/>
          </a:solidFill>
          <a:ln cap="flat">
            <a:solidFill>
              <a:srgbClr val="0033CC"/>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25000"/>
              </a:lnSpc>
            </a:pPr>
            <a:r>
              <a:rPr lang="en-US" altLang="zh-CN" sz="2446" b="1">
                <a:solidFill>
                  <a:srgbClr val="000000"/>
                </a:solidFill>
              </a:rPr>
              <a:t>        70</a:t>
            </a:r>
            <a:r>
              <a:rPr lang="zh-CN" altLang="en-US" sz="2446" b="1">
                <a:solidFill>
                  <a:srgbClr val="000000"/>
                </a:solidFill>
              </a:rPr>
              <a:t>年代，美国密苏里州曾把混有四氯二苯并对二恶英的废渣当作沥青铺洒路面，造成严重污染，导致</a:t>
            </a:r>
            <a:r>
              <a:rPr lang="en-US" altLang="zh-CN" sz="2246" b="1">
                <a:solidFill>
                  <a:srgbClr val="000000"/>
                </a:solidFill>
              </a:rPr>
              <a:t>60cm</a:t>
            </a:r>
            <a:r>
              <a:rPr lang="zh-CN" altLang="en-US" sz="2246" b="1">
                <a:solidFill>
                  <a:srgbClr val="000000"/>
                </a:solidFill>
              </a:rPr>
              <a:t>厚的土壤受到污染，大批牲畜死亡，当地居民受到多种疾病折磨，不得不全部搬迁。最后美国政府花</a:t>
            </a:r>
            <a:r>
              <a:rPr lang="en-US" altLang="zh-CN" sz="2346" b="1">
                <a:solidFill>
                  <a:srgbClr val="000000"/>
                </a:solidFill>
              </a:rPr>
              <a:t>3300</a:t>
            </a:r>
            <a:r>
              <a:rPr lang="zh-CN" altLang="en-US" sz="2246" b="1">
                <a:solidFill>
                  <a:srgbClr val="000000"/>
                </a:solidFill>
              </a:rPr>
              <a:t>万美元买下该镇全部地产，还赔偿了居民搬迁的全部费用</a:t>
            </a:r>
            <a:endParaRPr lang="zh-CN" altLang="en-US" sz="2546" b="1">
              <a:solidFill>
                <a:srgbClr val="000000"/>
              </a:solidFill>
            </a:endParaRPr>
          </a:p>
        </p:txBody>
      </p:sp>
      <p:sp>
        <p:nvSpPr>
          <p:cNvPr id="2096"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第7页，共54页。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grpId="0" nodeType="clickEffect">
                                  <p:stCondLst>
                                    <p:cond delay="0"/>
                                  </p:stCondLst>
                                  <p:childTnLst>
                                    <p:set>
                                      <p:cBhvr additive="base">
                                        <p:cTn id="6" dur="1" fill="hold">
                                          <p:stCondLst>
                                            <p:cond delay="0"/>
                                          </p:stCondLst>
                                        </p:cTn>
                                        <p:tgtEl>
                                          <p:spTgt spid="2093">
                                            <p:txEl>
                                              <p:pRg st="0" end="0"/>
                                            </p:txEl>
                                          </p:spTgt>
                                        </p:tgtEl>
                                        <p:attrNameLst>
                                          <p:attrName>style.visibility</p:attrName>
                                        </p:attrNameLst>
                                      </p:cBhvr>
                                      <p:to>
                                        <p:strVal val="visible"/>
                                      </p:to>
                                    </p:set>
                                    <p:anim calcmode="lin" valueType="num">
                                      <p:cBhvr additive="base">
                                        <p:cTn id="7" dur="500" fill="hold"/>
                                        <p:tgtEl>
                                          <p:spTgt spid="209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9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2" dur="500" fill="hold" grpId="1" nodeType="clickEffect">
                                  <p:stCondLst>
                                    <p:cond delay="0"/>
                                  </p:stCondLst>
                                  <p:childTnLst>
                                    <p:set>
                                      <p:cBhvr additive="base">
                                        <p:cTn id="12" dur="1" fill="hold">
                                          <p:stCondLst>
                                            <p:cond delay="0"/>
                                          </p:stCondLst>
                                        </p:cTn>
                                        <p:tgtEl>
                                          <p:spTgt spid="2095"/>
                                        </p:tgtEl>
                                        <p:attrNameLst>
                                          <p:attrName>style.visibility</p:attrName>
                                        </p:attrNameLst>
                                      </p:cBhvr>
                                      <p:to>
                                        <p:strVal val="visible"/>
                                      </p:to>
                                    </p:set>
                                    <p:anim calcmode="lin" valueType="num">
                                      <p:cBhvr additive="base">
                                        <p:cTn id="13" dur="500" fill="hold"/>
                                        <p:tgtEl>
                                          <p:spTgt spid="2095"/>
                                        </p:tgtEl>
                                        <p:attrNameLst>
                                          <p:attrName>ppt_x</p:attrName>
                                        </p:attrNameLst>
                                      </p:cBhvr>
                                      <p:tavLst>
                                        <p:tav tm="0">
                                          <p:val>
                                            <p:strVal val="1+#ppt_w/2"/>
                                          </p:val>
                                        </p:tav>
                                        <p:tav tm="100000">
                                          <p:val>
                                            <p:strVal val="#ppt_x"/>
                                          </p:val>
                                        </p:tav>
                                      </p:tavLst>
                                    </p:anim>
                                    <p:anim calcmode="lin" valueType="num">
                                      <p:cBhvr additive="base">
                                        <p:cTn id="14" dur="500" fill="hold"/>
                                        <p:tgtEl>
                                          <p:spTgt spid="20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 grpId="0" build="p"/>
      <p:bldP spid="2095" grpId="1"/>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098" name="Rectangle 2"/>
          <p:cNvSpPr/>
          <p:nvPr>
            <p:ph type="body" idx="4294967295"/>
          </p:nvPr>
        </p:nvSpPr>
        <p:spPr>
          <a:xfrm>
            <a:off x="1259884" y="1881406"/>
            <a:ext cx="7104535" cy="916280"/>
          </a:xfrm>
          <a:prstGeom prst="rect">
            <a:avLst/>
          </a:prstGeom>
          <a:noFill/>
          <a:ln cap="flat">
            <a:noFill/>
            <a:prstDash val="solid"/>
            <a:round/>
            <a:headEnd type="none" w="med" len="med"/>
            <a:tailEnd type="none" w="med" len="med"/>
          </a:ln>
        </p:spPr>
        <p:txBody>
          <a:bodyPr vert="horz" wrap="square" lIns="91440" tIns="45720" rIns="91440" bIns="45720" anchor="t" anchorCtr="0"/>
          <a:lst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lang="zh-CN" altLang="en-US"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lang="zh-CN" altLang="en-US"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lang="zh-CN" altLang="en-US"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lang="zh-CN" altLang="en-US"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lang="zh-CN" altLang="en-US" sz="2122" b="0" i="0" u="none">
                <a:solidFill>
                  <a:schemeClr val="tx1"/>
                </a:solidFill>
                <a:latin typeface="Arial" pitchFamily="34" charset="0"/>
                <a:ea typeface="宋体" charset="-122"/>
              </a:defRPr>
            </a:lvl5pPr>
          </a:lstStyle>
          <a:p>
            <a:pPr lvl="0" eaLnBrk="0" hangingPunct="0">
              <a:lnSpc>
                <a:spcPct val="160000"/>
              </a:lnSpc>
              <a:buNone/>
            </a:pPr>
            <a:r>
              <a:rPr lang="en-US" altLang="zh-CN" sz="2571" b="1">
                <a:solidFill>
                  <a:srgbClr val="000000"/>
                </a:solidFill>
              </a:rPr>
              <a:t>2</a:t>
            </a:r>
            <a:r>
              <a:rPr lang="zh-CN" altLang="en-US" sz="2571" b="1">
                <a:solidFill>
                  <a:srgbClr val="000000"/>
                </a:solidFill>
              </a:rPr>
              <a:t>）对水环境的影响</a:t>
            </a:r>
            <a:endParaRPr lang="zh-CN" altLang="en-US" sz="2971" b="1">
              <a:solidFill>
                <a:srgbClr val="000000"/>
              </a:solidFill>
            </a:endParaRPr>
          </a:p>
        </p:txBody>
      </p:sp>
      <p:sp>
        <p:nvSpPr>
          <p:cNvPr id="2099" name="Rectangle 5"/>
          <p:cNvSpPr/>
          <p:nvPr/>
        </p:nvSpPr>
        <p:spPr>
          <a:xfrm>
            <a:off x="648470" y="276231"/>
            <a:ext cx="5425251" cy="810167"/>
          </a:xfrm>
          <a:prstGeom prst="rect">
            <a:avLst/>
          </a:prstGeom>
          <a:solidFill>
            <a:srgbClr val="CC99FF"/>
          </a:solidFill>
          <a:ln w="38100" cap="flat">
            <a:solidFill>
              <a:srgbClr val="FF9900"/>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30000"/>
              </a:lnSpc>
              <a:spcBef>
                <a:spcPct val="50000"/>
              </a:spcBef>
            </a:pPr>
            <a:r>
              <a:rPr kumimoji="0" lang="en-US" altLang="zh-CN" sz="3195" b="1">
                <a:solidFill>
                  <a:srgbClr val="000066"/>
                </a:solidFill>
                <a:ea typeface="华文新魏" charset="-122"/>
              </a:rPr>
              <a:t>2</a:t>
            </a:r>
            <a:r>
              <a:rPr kumimoji="0" lang="zh-CN" altLang="en-US" sz="3295" b="1">
                <a:solidFill>
                  <a:srgbClr val="000066"/>
                </a:solidFill>
                <a:ea typeface="华文新魏" charset="-122"/>
              </a:rPr>
              <a:t>、固体废物的污染危害</a:t>
            </a:r>
            <a:endParaRPr kumimoji="0" lang="zh-CN" altLang="en-US" sz="3395" b="1">
              <a:solidFill>
                <a:srgbClr val="000066"/>
              </a:solidFill>
              <a:ea typeface="华文新魏" charset="-122"/>
            </a:endParaRPr>
          </a:p>
        </p:txBody>
      </p:sp>
      <p:sp>
        <p:nvSpPr>
          <p:cNvPr id="2100" name="AutoShape 5"/>
          <p:cNvSpPr/>
          <p:nvPr/>
        </p:nvSpPr>
        <p:spPr>
          <a:xfrm>
            <a:off x="419401" y="3255825"/>
            <a:ext cx="4660561" cy="3286142"/>
          </a:xfrm>
          <a:prstGeom prst="wedgeRoundRectCallout">
            <a:avLst>
              <a:gd name="adj1" fmla="val -1426"/>
              <a:gd name="adj2" fmla="val -70194"/>
              <a:gd name="adj3" fmla="val 16667"/>
            </a:avLst>
          </a:prstGeom>
          <a:solidFill>
            <a:srgbClr val="CCECFF"/>
          </a:solidFill>
          <a:ln cap="flat">
            <a:solidFill>
              <a:srgbClr val="0033CC"/>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30000"/>
              </a:lnSpc>
            </a:pPr>
            <a:r>
              <a:rPr lang="zh-CN" altLang="en-US" sz="2146" b="1">
                <a:solidFill>
                  <a:srgbClr val="000000"/>
                </a:solidFill>
              </a:rPr>
              <a:t>       锦州市某厂</a:t>
            </a:r>
            <a:r>
              <a:rPr lang="en-US" altLang="zh-CN" sz="2146" b="1">
                <a:solidFill>
                  <a:srgbClr val="000000"/>
                </a:solidFill>
              </a:rPr>
              <a:t>20</a:t>
            </a:r>
            <a:r>
              <a:rPr lang="zh-CN" altLang="en-US" sz="2446" b="1">
                <a:solidFill>
                  <a:srgbClr val="000000"/>
                </a:solidFill>
              </a:rPr>
              <a:t>世纪</a:t>
            </a:r>
            <a:r>
              <a:rPr lang="en-US" altLang="zh-CN" sz="2346" b="1">
                <a:solidFill>
                  <a:srgbClr val="000000"/>
                </a:solidFill>
              </a:rPr>
              <a:t>50</a:t>
            </a:r>
            <a:r>
              <a:rPr lang="zh-CN" altLang="en-US" sz="2346" b="1">
                <a:solidFill>
                  <a:srgbClr val="000000"/>
                </a:solidFill>
              </a:rPr>
              <a:t>年代堆放的铬渣因露天投弃，雨水淋溶，六价铬渗入地下，数年后，</a:t>
            </a:r>
            <a:r>
              <a:rPr lang="en-US" altLang="zh-CN" sz="2346" b="1">
                <a:solidFill>
                  <a:srgbClr val="000000"/>
                </a:solidFill>
              </a:rPr>
              <a:t>20km</a:t>
            </a:r>
            <a:r>
              <a:rPr lang="en-US" altLang="zh-CN" sz="2446" b="1" baseline="30000">
                <a:solidFill>
                  <a:srgbClr val="000000"/>
                </a:solidFill>
              </a:rPr>
              <a:t>2</a:t>
            </a:r>
            <a:r>
              <a:rPr lang="zh-CN" altLang="en-US" sz="2146" b="1">
                <a:solidFill>
                  <a:srgbClr val="000000"/>
                </a:solidFill>
              </a:rPr>
              <a:t>范围内的水质受到污染，使得</a:t>
            </a:r>
            <a:r>
              <a:rPr lang="en-US" altLang="zh-CN" sz="2146" b="1">
                <a:solidFill>
                  <a:srgbClr val="000000"/>
                </a:solidFill>
              </a:rPr>
              <a:t>7</a:t>
            </a:r>
            <a:r>
              <a:rPr lang="zh-CN" altLang="en-US" sz="2246" b="1">
                <a:solidFill>
                  <a:srgbClr val="000000"/>
                </a:solidFill>
              </a:rPr>
              <a:t>个村的</a:t>
            </a:r>
            <a:r>
              <a:rPr lang="en-US" altLang="zh-CN" sz="2346" b="1">
                <a:solidFill>
                  <a:srgbClr val="000000"/>
                </a:solidFill>
              </a:rPr>
              <a:t>1800</a:t>
            </a:r>
            <a:r>
              <a:rPr lang="zh-CN" altLang="en-US" sz="2246" b="1">
                <a:solidFill>
                  <a:srgbClr val="000000"/>
                </a:solidFill>
              </a:rPr>
              <a:t>眼井的井水不能饮用。</a:t>
            </a:r>
            <a:endParaRPr lang="zh-CN" altLang="en-US" sz="2546" b="1">
              <a:solidFill>
                <a:srgbClr val="000000"/>
              </a:solidFill>
            </a:endParaRPr>
          </a:p>
        </p:txBody>
      </p:sp>
      <p:sp>
        <p:nvSpPr>
          <p:cNvPr id="2101" name="AutoShape 6"/>
          <p:cNvSpPr/>
          <p:nvPr/>
        </p:nvSpPr>
        <p:spPr>
          <a:xfrm>
            <a:off x="4239477" y="3409099"/>
            <a:ext cx="5118701" cy="3361937"/>
          </a:xfrm>
          <a:prstGeom prst="wedgeRoundRectCallout">
            <a:avLst>
              <a:gd name="adj1" fmla="val -56944"/>
              <a:gd name="adj2" fmla="val -72944"/>
              <a:gd name="adj3" fmla="val 16667"/>
            </a:avLst>
          </a:prstGeom>
          <a:solidFill>
            <a:srgbClr val="CCECFF"/>
          </a:solidFill>
          <a:ln cap="flat">
            <a:solidFill>
              <a:srgbClr val="0033CC"/>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30000"/>
              </a:lnSpc>
              <a:spcBef>
                <a:spcPct val="20000"/>
              </a:spcBef>
              <a:buClr>
                <a:schemeClr val="accent2"/>
              </a:buClr>
              <a:buFont typeface="Wingdings" charset="2"/>
            </a:pPr>
            <a:r>
              <a:rPr lang="zh-CN" altLang="en-US" sz="2246" b="1">
                <a:solidFill>
                  <a:srgbClr val="000000"/>
                </a:solidFill>
              </a:rPr>
              <a:t>美国纽约州的“拉夫”运河，</a:t>
            </a:r>
            <a:r>
              <a:rPr lang="en-US" altLang="zh-CN" sz="2246" b="1">
                <a:solidFill>
                  <a:srgbClr val="000000"/>
                </a:solidFill>
              </a:rPr>
              <a:t>20</a:t>
            </a:r>
            <a:r>
              <a:rPr lang="zh-CN" altLang="en-US" sz="2346" b="1">
                <a:solidFill>
                  <a:srgbClr val="000000"/>
                </a:solidFill>
              </a:rPr>
              <a:t>世纪</a:t>
            </a:r>
            <a:r>
              <a:rPr lang="en-US" altLang="zh-CN" sz="2146" b="1">
                <a:solidFill>
                  <a:srgbClr val="000000"/>
                </a:solidFill>
              </a:rPr>
              <a:t>50</a:t>
            </a:r>
            <a:r>
              <a:rPr lang="zh-CN" altLang="en-US" sz="2246" b="1">
                <a:solidFill>
                  <a:srgbClr val="000000"/>
                </a:solidFill>
              </a:rPr>
              <a:t>年代，曾埋进</a:t>
            </a:r>
            <a:r>
              <a:rPr lang="en-US" altLang="zh-CN" sz="2346" b="1">
                <a:solidFill>
                  <a:srgbClr val="000000"/>
                </a:solidFill>
              </a:rPr>
              <a:t>80</a:t>
            </a:r>
            <a:r>
              <a:rPr lang="zh-CN" altLang="en-US" sz="2346" b="1">
                <a:solidFill>
                  <a:srgbClr val="000000"/>
                </a:solidFill>
              </a:rPr>
              <a:t>多种化学废物，</a:t>
            </a:r>
            <a:r>
              <a:rPr lang="en-US" altLang="zh-CN" sz="2346" b="1">
                <a:solidFill>
                  <a:srgbClr val="000000"/>
                </a:solidFill>
              </a:rPr>
              <a:t>10</a:t>
            </a:r>
            <a:r>
              <a:rPr lang="zh-CN" altLang="en-US" sz="2146" b="1">
                <a:solidFill>
                  <a:srgbClr val="000000"/>
                </a:solidFill>
              </a:rPr>
              <a:t>多年后陆续发现水井变臭、儿童畸形。成人患无名奇症，曾经迫使</a:t>
            </a:r>
            <a:r>
              <a:rPr lang="en-US" altLang="zh-CN" sz="2246" b="1">
                <a:solidFill>
                  <a:srgbClr val="000000"/>
                </a:solidFill>
              </a:rPr>
              <a:t>200</a:t>
            </a:r>
            <a:r>
              <a:rPr lang="zh-CN" altLang="en-US" sz="2146" b="1">
                <a:solidFill>
                  <a:srgbClr val="000000"/>
                </a:solidFill>
              </a:rPr>
              <a:t>多户搬迁，直至该区成为无人居住的“禁区”。</a:t>
            </a:r>
            <a:endParaRPr lang="zh-CN" altLang="en-US" sz="2546" b="1">
              <a:solidFill>
                <a:srgbClr val="000000"/>
              </a:solidFill>
            </a:endParaRPr>
          </a:p>
          <a:p>
            <a:pPr marL="0" lvl="0" indent="0" eaLnBrk="1" hangingPunct="1">
              <a:lnSpc>
                <a:spcPct val="130000"/>
              </a:lnSpc>
              <a:spcBef>
                <a:spcPct val="20000"/>
              </a:spcBef>
              <a:buClr>
                <a:schemeClr val="accent2"/>
              </a:buClr>
              <a:buFont typeface="Wingdings" charset="2"/>
            </a:pPr>
            <a:endParaRPr lang="zh-CN" altLang="en-US" sz="2546" b="1">
              <a:solidFill>
                <a:srgbClr val="000000"/>
              </a:solidFill>
            </a:endParaRPr>
          </a:p>
        </p:txBody>
      </p:sp>
      <p:sp>
        <p:nvSpPr>
          <p:cNvPr id="2102"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第8页，共54页。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grpId="0" nodeType="clickEffect">
                                  <p:stCondLst>
                                    <p:cond delay="0"/>
                                  </p:stCondLst>
                                  <p:childTnLst>
                                    <p:set>
                                      <p:cBhvr additive="base">
                                        <p:cTn id="6" dur="1" fill="hold">
                                          <p:stCondLst>
                                            <p:cond delay="0"/>
                                          </p:stCondLst>
                                        </p:cTn>
                                        <p:tgtEl>
                                          <p:spTgt spid="2098">
                                            <p:txEl>
                                              <p:pRg st="0" end="0"/>
                                            </p:txEl>
                                          </p:spTgt>
                                        </p:tgtEl>
                                        <p:attrNameLst>
                                          <p:attrName>style.visibility</p:attrName>
                                        </p:attrNameLst>
                                      </p:cBhvr>
                                      <p:to>
                                        <p:strVal val="visible"/>
                                      </p:to>
                                    </p:set>
                                    <p:anim calcmode="lin" valueType="num">
                                      <p:cBhvr additive="base">
                                        <p:cTn id="7" dur="500" fill="hold"/>
                                        <p:tgtEl>
                                          <p:spTgt spid="209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9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8" dur="500" fill="hold" grpId="2" nodeType="clickEffect">
                                  <p:stCondLst>
                                    <p:cond delay="0"/>
                                  </p:stCondLst>
                                  <p:childTnLst>
                                    <p:set>
                                      <p:cBhvr additive="base">
                                        <p:cTn id="12" dur="1" fill="hold">
                                          <p:stCondLst>
                                            <p:cond delay="0"/>
                                          </p:stCondLst>
                                        </p:cTn>
                                        <p:tgtEl>
                                          <p:spTgt spid="2100"/>
                                        </p:tgtEl>
                                        <p:attrNameLst>
                                          <p:attrName>style.visibility</p:attrName>
                                        </p:attrNameLst>
                                      </p:cBhvr>
                                      <p:to>
                                        <p:strVal val="visible"/>
                                      </p:to>
                                    </p:set>
                                    <p:anim calcmode="lin" valueType="num">
                                      <p:cBhvr additive="base">
                                        <p:cTn id="13" dur="500" fill="hold"/>
                                        <p:tgtEl>
                                          <p:spTgt spid="2100"/>
                                        </p:tgtEl>
                                        <p:attrNameLst>
                                          <p:attrName>ppt_x</p:attrName>
                                        </p:attrNameLst>
                                      </p:cBhvr>
                                      <p:tavLst>
                                        <p:tav tm="0">
                                          <p:val>
                                            <p:strVal val="0-#ppt_w/2"/>
                                          </p:val>
                                        </p:tav>
                                        <p:tav tm="100000">
                                          <p:val>
                                            <p:strVal val="#ppt_x"/>
                                          </p:val>
                                        </p:tav>
                                      </p:tavLst>
                                    </p:anim>
                                    <p:anim calcmode="lin" valueType="num">
                                      <p:cBhvr additive="base">
                                        <p:cTn id="14" dur="500" fill="hold"/>
                                        <p:tgtEl>
                                          <p:spTgt spid="210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xit" presetSubtype="2" dur="500" fill="hold" grpId="1" nodeType="clickEffect">
                                  <p:stCondLst>
                                    <p:cond delay="0"/>
                                  </p:stCondLst>
                                  <p:childTnLst>
                                    <p:anim calcmode="lin" valueType="num">
                                      <p:cBhvr additive="base">
                                        <p:cTn id="18" dur="500" fill="hold"/>
                                        <p:tgtEl>
                                          <p:spTgt spid="2100"/>
                                        </p:tgtEl>
                                        <p:attrNameLst>
                                          <p:attrName>ppt_x</p:attrName>
                                        </p:attrNameLst>
                                      </p:cBhvr>
                                      <p:tavLst>
                                        <p:tav tm="0">
                                          <p:val>
                                            <p:strVal val="ppt_x"/>
                                          </p:val>
                                        </p:tav>
                                        <p:tav tm="100000">
                                          <p:val>
                                            <p:strVal val="1+ppt_w/2"/>
                                          </p:val>
                                        </p:tav>
                                      </p:tavLst>
                                    </p:anim>
                                    <p:anim calcmode="lin" valueType="num">
                                      <p:cBhvr additive="base">
                                        <p:cTn id="19" dur="500" fill="hold"/>
                                        <p:tgtEl>
                                          <p:spTgt spid="2100"/>
                                        </p:tgtEl>
                                        <p:attrNameLst>
                                          <p:attrName>ppt_y</p:attrName>
                                        </p:attrNameLst>
                                      </p:cBhvr>
                                      <p:tavLst>
                                        <p:tav tm="0">
                                          <p:val>
                                            <p:strVal val="ppt_y"/>
                                          </p:val>
                                        </p:tav>
                                        <p:tav tm="100000">
                                          <p:val>
                                            <p:strVal val="ppt_y"/>
                                          </p:val>
                                        </p:tav>
                                      </p:tavLst>
                                    </p:anim>
                                    <p:set>
                                      <p:cBhvr additive="base">
                                        <p:cTn id="20" dur="1" fill="hold">
                                          <p:stCondLst>
                                            <p:cond delay="499"/>
                                          </p:stCondLst>
                                        </p:cTn>
                                        <p:tgtEl>
                                          <p:spTgt spid="2100"/>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8" dur="500" fill="hold" grpId="3" nodeType="clickEffect">
                                  <p:stCondLst>
                                    <p:cond delay="0"/>
                                  </p:stCondLst>
                                  <p:childTnLst>
                                    <p:set>
                                      <p:cBhvr additive="base">
                                        <p:cTn id="24" dur="1" fill="hold">
                                          <p:stCondLst>
                                            <p:cond delay="0"/>
                                          </p:stCondLst>
                                        </p:cTn>
                                        <p:tgtEl>
                                          <p:spTgt spid="2101"/>
                                        </p:tgtEl>
                                        <p:attrNameLst>
                                          <p:attrName>style.visibility</p:attrName>
                                        </p:attrNameLst>
                                      </p:cBhvr>
                                      <p:to>
                                        <p:strVal val="visible"/>
                                      </p:to>
                                    </p:set>
                                    <p:anim calcmode="lin" valueType="num">
                                      <p:cBhvr additive="base">
                                        <p:cTn id="25" dur="500" fill="hold"/>
                                        <p:tgtEl>
                                          <p:spTgt spid="2101"/>
                                        </p:tgtEl>
                                        <p:attrNameLst>
                                          <p:attrName>ppt_x</p:attrName>
                                        </p:attrNameLst>
                                      </p:cBhvr>
                                      <p:tavLst>
                                        <p:tav tm="0">
                                          <p:val>
                                            <p:strVal val="0-#ppt_w/2"/>
                                          </p:val>
                                        </p:tav>
                                        <p:tav tm="100000">
                                          <p:val>
                                            <p:strVal val="#ppt_x"/>
                                          </p:val>
                                        </p:tav>
                                      </p:tavLst>
                                    </p:anim>
                                    <p:anim calcmode="lin" valueType="num">
                                      <p:cBhvr additive="base">
                                        <p:cTn id="26" dur="500" fill="hold"/>
                                        <p:tgtEl>
                                          <p:spTgt spid="2101"/>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afterGroup">
                            <p:stCondLst>
                              <p:cond delay="0"/>
                            </p:stCondLst>
                            <p:childTnLst>
                              <p:par>
                                <p:cTn id="29" presetID="2" presetClass="exit" presetSubtype="2" dur="500" fill="hold" grpId="1" nodeType="clickEffect">
                                  <p:stCondLst>
                                    <p:cond delay="0"/>
                                  </p:stCondLst>
                                  <p:childTnLst>
                                    <p:anim calcmode="lin" valueType="num">
                                      <p:cBhvr additive="base">
                                        <p:cTn id="30" dur="500" fill="hold"/>
                                        <p:tgtEl>
                                          <p:spTgt spid="2101"/>
                                        </p:tgtEl>
                                        <p:attrNameLst>
                                          <p:attrName>ppt_x</p:attrName>
                                        </p:attrNameLst>
                                      </p:cBhvr>
                                      <p:tavLst>
                                        <p:tav tm="0">
                                          <p:val>
                                            <p:strVal val="ppt_x"/>
                                          </p:val>
                                        </p:tav>
                                        <p:tav tm="100000">
                                          <p:val>
                                            <p:strVal val="1+ppt_w/2"/>
                                          </p:val>
                                        </p:tav>
                                      </p:tavLst>
                                    </p:anim>
                                    <p:anim calcmode="lin" valueType="num">
                                      <p:cBhvr additive="base">
                                        <p:cTn id="31" dur="500" fill="hold"/>
                                        <p:tgtEl>
                                          <p:spTgt spid="2101"/>
                                        </p:tgtEl>
                                        <p:attrNameLst>
                                          <p:attrName>ppt_y</p:attrName>
                                        </p:attrNameLst>
                                      </p:cBhvr>
                                      <p:tavLst>
                                        <p:tav tm="0">
                                          <p:val>
                                            <p:strVal val="ppt_y"/>
                                          </p:val>
                                        </p:tav>
                                        <p:tav tm="100000">
                                          <p:val>
                                            <p:strVal val="ppt_y"/>
                                          </p:val>
                                        </p:tav>
                                      </p:tavLst>
                                    </p:anim>
                                    <p:set>
                                      <p:cBhvr additive="base">
                                        <p:cTn id="32" dur="1" fill="hold">
                                          <p:stCondLst>
                                            <p:cond delay="499"/>
                                          </p:stCondLst>
                                        </p:cTn>
                                        <p:tgtEl>
                                          <p:spTgt spid="210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8" grpId="0" build="p"/>
      <p:bldP spid="2100" grpId="1"/>
      <p:bldP spid="2100" grpId="2"/>
      <p:bldP spid="2101" grpId="3"/>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104" name="Rectangle 2"/>
          <p:cNvSpPr/>
          <p:nvPr>
            <p:ph type="body" idx="4294967295"/>
          </p:nvPr>
        </p:nvSpPr>
        <p:spPr>
          <a:xfrm>
            <a:off x="1259884" y="1574856"/>
            <a:ext cx="7104535" cy="992074"/>
          </a:xfrm>
          <a:prstGeom prst="rect">
            <a:avLst/>
          </a:prstGeom>
          <a:noFill/>
          <a:ln cap="flat">
            <a:noFill/>
            <a:prstDash val="solid"/>
            <a:round/>
            <a:headEnd type="none" w="med" len="med"/>
            <a:tailEnd type="none" w="med" len="med"/>
          </a:ln>
        </p:spPr>
        <p:txBody>
          <a:bodyPr vert="horz" wrap="square" lIns="91440" tIns="45720" rIns="91440" bIns="45720" anchor="t" anchorCtr="0"/>
          <a:lst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lang="zh-CN" altLang="en-US"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lang="zh-CN" altLang="en-US"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lang="zh-CN" altLang="en-US"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lang="zh-CN" altLang="en-US"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lang="zh-CN" altLang="en-US" sz="2122" b="0" i="0" u="none">
                <a:solidFill>
                  <a:schemeClr val="tx1"/>
                </a:solidFill>
                <a:latin typeface="Arial" pitchFamily="34" charset="0"/>
                <a:ea typeface="宋体" charset="-122"/>
              </a:defRPr>
            </a:lvl5pPr>
          </a:lstStyle>
          <a:p>
            <a:pPr lvl="0" eaLnBrk="0" hangingPunct="0">
              <a:lnSpc>
                <a:spcPct val="160000"/>
              </a:lnSpc>
              <a:buNone/>
            </a:pPr>
            <a:r>
              <a:rPr lang="en-US" altLang="zh-CN" sz="2771" b="1">
                <a:solidFill>
                  <a:srgbClr val="000000"/>
                </a:solidFill>
              </a:rPr>
              <a:t>3</a:t>
            </a:r>
            <a:r>
              <a:rPr lang="zh-CN" altLang="en-US" sz="2571" b="1">
                <a:solidFill>
                  <a:srgbClr val="000000"/>
                </a:solidFill>
              </a:rPr>
              <a:t>）对大气环境的影响</a:t>
            </a:r>
            <a:endParaRPr lang="zh-CN" altLang="en-US" sz="2971" b="1">
              <a:solidFill>
                <a:srgbClr val="000000"/>
              </a:solidFill>
            </a:endParaRPr>
          </a:p>
        </p:txBody>
      </p:sp>
      <p:sp>
        <p:nvSpPr>
          <p:cNvPr id="2105" name="Rectangle 5"/>
          <p:cNvSpPr/>
          <p:nvPr/>
        </p:nvSpPr>
        <p:spPr>
          <a:xfrm>
            <a:off x="648470" y="276231"/>
            <a:ext cx="5425251" cy="810167"/>
          </a:xfrm>
          <a:prstGeom prst="rect">
            <a:avLst/>
          </a:prstGeom>
          <a:solidFill>
            <a:srgbClr val="CC99FF"/>
          </a:solidFill>
          <a:ln w="38100" cap="flat">
            <a:solidFill>
              <a:srgbClr val="FF9900"/>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30000"/>
              </a:lnSpc>
              <a:spcBef>
                <a:spcPct val="50000"/>
              </a:spcBef>
            </a:pPr>
            <a:r>
              <a:rPr kumimoji="0" lang="en-US" altLang="zh-CN" sz="2995" b="1">
                <a:solidFill>
                  <a:srgbClr val="000066"/>
                </a:solidFill>
                <a:ea typeface="华文新魏" charset="-122"/>
              </a:rPr>
              <a:t>2</a:t>
            </a:r>
            <a:r>
              <a:rPr kumimoji="0" lang="zh-CN" altLang="en-US" sz="3095" b="1">
                <a:solidFill>
                  <a:srgbClr val="000066"/>
                </a:solidFill>
                <a:ea typeface="华文新魏" charset="-122"/>
              </a:rPr>
              <a:t>、固体废物的污染危害</a:t>
            </a:r>
            <a:endParaRPr kumimoji="0" lang="zh-CN" altLang="en-US" sz="3395" b="1">
              <a:solidFill>
                <a:srgbClr val="000066"/>
              </a:solidFill>
              <a:ea typeface="华文新魏" charset="-122"/>
            </a:endParaRPr>
          </a:p>
        </p:txBody>
      </p:sp>
      <p:sp>
        <p:nvSpPr>
          <p:cNvPr id="2106" name="AutoShape 5"/>
          <p:cNvSpPr/>
          <p:nvPr/>
        </p:nvSpPr>
        <p:spPr>
          <a:xfrm>
            <a:off x="1030815" y="2797685"/>
            <a:ext cx="8327365" cy="4173788"/>
          </a:xfrm>
          <a:prstGeom prst="wedgeRoundRectCallout">
            <a:avLst>
              <a:gd name="adj1" fmla="val -14745"/>
              <a:gd name="adj2" fmla="val -63477"/>
              <a:gd name="adj3" fmla="val 16667"/>
            </a:avLst>
          </a:prstGeom>
          <a:solidFill>
            <a:srgbClr val="CCECFF"/>
          </a:solidFill>
          <a:ln cap="flat">
            <a:solidFill>
              <a:srgbClr val="0033CC"/>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20000"/>
              </a:lnSpc>
              <a:spcBef>
                <a:spcPct val="20000"/>
              </a:spcBef>
              <a:buClr>
                <a:schemeClr val="accent2"/>
              </a:buClr>
              <a:buFont typeface="Wingdings" charset="2"/>
            </a:pPr>
            <a:r>
              <a:rPr lang="en-US" altLang="zh-CN" sz="2346" b="1">
                <a:solidFill>
                  <a:srgbClr val="000000"/>
                </a:solidFill>
              </a:rPr>
              <a:t>1930</a:t>
            </a:r>
            <a:r>
              <a:rPr lang="zh-CN" altLang="en-US" sz="2146" b="1">
                <a:solidFill>
                  <a:srgbClr val="000000"/>
                </a:solidFill>
              </a:rPr>
              <a:t>年</a:t>
            </a:r>
            <a:r>
              <a:rPr lang="en-US" altLang="zh-CN" sz="2146" b="1">
                <a:solidFill>
                  <a:srgbClr val="000000"/>
                </a:solidFill>
              </a:rPr>
              <a:t>~1953</a:t>
            </a:r>
            <a:r>
              <a:rPr lang="zh-CN" altLang="en-US" sz="2446" b="1">
                <a:solidFill>
                  <a:srgbClr val="000000"/>
                </a:solidFill>
              </a:rPr>
              <a:t>年期间，美国胡克化学工业公司在纽约附近的</a:t>
            </a:r>
            <a:r>
              <a:rPr lang="en-US" altLang="zh-CN" sz="2446" b="1">
                <a:solidFill>
                  <a:srgbClr val="000000"/>
                </a:solidFill>
              </a:rPr>
              <a:t>LoveCaDal</a:t>
            </a:r>
            <a:r>
              <a:rPr lang="zh-CN" altLang="en-US" sz="2246" b="1">
                <a:solidFill>
                  <a:srgbClr val="000000"/>
                </a:solidFill>
              </a:rPr>
              <a:t>废河谷填埋了</a:t>
            </a:r>
            <a:r>
              <a:rPr lang="en-US" altLang="zh-CN" sz="2146" b="1">
                <a:solidFill>
                  <a:srgbClr val="000000"/>
                </a:solidFill>
              </a:rPr>
              <a:t>2800</a:t>
            </a:r>
            <a:r>
              <a:rPr lang="zh-CN" altLang="en-US" sz="2346" b="1">
                <a:solidFill>
                  <a:srgbClr val="000000"/>
                </a:solidFill>
              </a:rPr>
              <a:t>多吨桶装有害固体废物，</a:t>
            </a:r>
            <a:r>
              <a:rPr lang="en-US" altLang="zh-CN" sz="2446" b="1">
                <a:solidFill>
                  <a:srgbClr val="000000"/>
                </a:solidFill>
              </a:rPr>
              <a:t>1953</a:t>
            </a:r>
            <a:r>
              <a:rPr lang="zh-CN" altLang="en-US" sz="2446" b="1">
                <a:solidFill>
                  <a:srgbClr val="000000"/>
                </a:solidFill>
              </a:rPr>
              <a:t>年用土填平，</a:t>
            </a:r>
            <a:r>
              <a:rPr lang="en-US" altLang="zh-CN" sz="2146" b="1">
                <a:solidFill>
                  <a:srgbClr val="000000"/>
                </a:solidFill>
              </a:rPr>
              <a:t>1975</a:t>
            </a:r>
            <a:r>
              <a:rPr lang="zh-CN" altLang="en-US" sz="2346" b="1">
                <a:solidFill>
                  <a:srgbClr val="000000"/>
                </a:solidFill>
              </a:rPr>
              <a:t>年大雨和洪水造成有害固体废物外溢，并陆续发现该地区井水变臭、婴儿畸形、居民得怪病，大气中有害物质超标</a:t>
            </a:r>
            <a:r>
              <a:rPr lang="en-US" altLang="zh-CN" sz="2246" b="1">
                <a:solidFill>
                  <a:srgbClr val="000000"/>
                </a:solidFill>
              </a:rPr>
              <a:t>500</a:t>
            </a:r>
            <a:r>
              <a:rPr lang="zh-CN" altLang="en-US" sz="2346" b="1">
                <a:solidFill>
                  <a:srgbClr val="000000"/>
                </a:solidFill>
              </a:rPr>
              <a:t>多倍，测出有毒物质</a:t>
            </a:r>
            <a:r>
              <a:rPr lang="en-US" altLang="zh-CN" sz="2346" b="1">
                <a:solidFill>
                  <a:srgbClr val="000000"/>
                </a:solidFill>
              </a:rPr>
              <a:t>82</a:t>
            </a:r>
            <a:r>
              <a:rPr lang="zh-CN" altLang="en-US" sz="2246" b="1">
                <a:solidFill>
                  <a:srgbClr val="000000"/>
                </a:solidFill>
              </a:rPr>
              <a:t>种，其中几种能致癌，包括有剧毒的二恶英。</a:t>
            </a:r>
            <a:r>
              <a:rPr lang="en-US" altLang="zh-CN" sz="2446" b="1">
                <a:solidFill>
                  <a:srgbClr val="000000"/>
                </a:solidFill>
              </a:rPr>
              <a:t>1978</a:t>
            </a:r>
            <a:r>
              <a:rPr lang="zh-CN" altLang="en-US" sz="2346" b="1">
                <a:solidFill>
                  <a:srgbClr val="000000"/>
                </a:solidFill>
              </a:rPr>
              <a:t>年美国政府颁布法令，</a:t>
            </a:r>
            <a:r>
              <a:rPr lang="en-US" altLang="zh-CN" sz="2246" b="1">
                <a:solidFill>
                  <a:srgbClr val="000000"/>
                </a:solidFill>
              </a:rPr>
              <a:t>710</a:t>
            </a:r>
            <a:r>
              <a:rPr lang="zh-CN" altLang="en-US" sz="2446" b="1">
                <a:solidFill>
                  <a:srgbClr val="000000"/>
                </a:solidFill>
              </a:rPr>
              <a:t>户居民全部搬迁，并拨款</a:t>
            </a:r>
            <a:r>
              <a:rPr lang="en-US" altLang="zh-CN" sz="2446" b="1">
                <a:solidFill>
                  <a:srgbClr val="000000"/>
                </a:solidFill>
              </a:rPr>
              <a:t>2700</a:t>
            </a:r>
            <a:r>
              <a:rPr lang="zh-CN" altLang="en-US" sz="2346" b="1">
                <a:solidFill>
                  <a:srgbClr val="000000"/>
                </a:solidFill>
              </a:rPr>
              <a:t>万美元进行治理。</a:t>
            </a:r>
            <a:endParaRPr lang="zh-CN" altLang="en-US" sz="2546" b="1">
              <a:solidFill>
                <a:srgbClr val="000000"/>
              </a:solidFill>
            </a:endParaRPr>
          </a:p>
        </p:txBody>
      </p:sp>
      <p:sp>
        <p:nvSpPr>
          <p:cNvPr id="2107"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第9页，共54页。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grpId="0" nodeType="clickEffect">
                                  <p:stCondLst>
                                    <p:cond delay="0"/>
                                  </p:stCondLst>
                                  <p:childTnLst>
                                    <p:set>
                                      <p:cBhvr additive="base">
                                        <p:cTn id="6" dur="1" fill="hold">
                                          <p:stCondLst>
                                            <p:cond delay="0"/>
                                          </p:stCondLst>
                                        </p:cTn>
                                        <p:tgtEl>
                                          <p:spTgt spid="2104">
                                            <p:txEl>
                                              <p:pRg st="0" end="0"/>
                                            </p:txEl>
                                          </p:spTgt>
                                        </p:tgtEl>
                                        <p:attrNameLst>
                                          <p:attrName>style.visibility</p:attrName>
                                        </p:attrNameLst>
                                      </p:cBhvr>
                                      <p:to>
                                        <p:strVal val="visible"/>
                                      </p:to>
                                    </p:set>
                                    <p:anim calcmode="lin" valueType="num">
                                      <p:cBhvr additive="base">
                                        <p:cTn id="7" dur="500" fill="hold"/>
                                        <p:tgtEl>
                                          <p:spTgt spid="210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0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8" dur="500" fill="hold" grpId="1" nodeType="clickEffect">
                                  <p:stCondLst>
                                    <p:cond delay="0"/>
                                  </p:stCondLst>
                                  <p:childTnLst>
                                    <p:set>
                                      <p:cBhvr additive="base">
                                        <p:cTn id="12" dur="1" fill="hold">
                                          <p:stCondLst>
                                            <p:cond delay="0"/>
                                          </p:stCondLst>
                                        </p:cTn>
                                        <p:tgtEl>
                                          <p:spTgt spid="2106"/>
                                        </p:tgtEl>
                                        <p:attrNameLst>
                                          <p:attrName>style.visibility</p:attrName>
                                        </p:attrNameLst>
                                      </p:cBhvr>
                                      <p:to>
                                        <p:strVal val="visible"/>
                                      </p:to>
                                    </p:set>
                                    <p:anim calcmode="lin" valueType="num">
                                      <p:cBhvr additive="base">
                                        <p:cTn id="13" dur="500" fill="hold"/>
                                        <p:tgtEl>
                                          <p:spTgt spid="2106"/>
                                        </p:tgtEl>
                                        <p:attrNameLst>
                                          <p:attrName>ppt_x</p:attrName>
                                        </p:attrNameLst>
                                      </p:cBhvr>
                                      <p:tavLst>
                                        <p:tav tm="0">
                                          <p:val>
                                            <p:strVal val="0-#ppt_w/2"/>
                                          </p:val>
                                        </p:tav>
                                        <p:tav tm="100000">
                                          <p:val>
                                            <p:strVal val="#ppt_x"/>
                                          </p:val>
                                        </p:tav>
                                      </p:tavLst>
                                    </p:anim>
                                    <p:anim calcmode="lin" valueType="num">
                                      <p:cBhvr additive="base">
                                        <p:cTn id="14" dur="500" fill="hold"/>
                                        <p:tgtEl>
                                          <p:spTgt spid="21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4" grpId="0" build="p"/>
      <p:bldP spid="2106" grpId="1"/>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3"/>
          <a:stretch>
            <a:fillRect/>
          </a:stretch>
        </a:blipFill>
      </p:bgPr>
    </p:bg>
    <p:spTree>
      <p:nvGrpSpPr>
        <p:cNvPr id="1" name=""/>
        <p:cNvGrpSpPr/>
        <p:nvPr/>
      </p:nvGrpSpPr>
      <p:grpSpPr>
        <a:xfrm>
          <a:off x="0" y="0"/>
          <a:ext cx="0" cy="0"/>
        </a:xfrm>
      </p:grpSpPr>
      <p:sp>
        <p:nvSpPr>
          <p:cNvPr id="2109" name="Rectangle 2"/>
          <p:cNvSpPr/>
          <p:nvPr>
            <p:ph type="body" idx="4294967295"/>
          </p:nvPr>
        </p:nvSpPr>
        <p:spPr>
          <a:xfrm>
            <a:off x="1259884" y="1499061"/>
            <a:ext cx="7104535" cy="840485"/>
          </a:xfrm>
          <a:prstGeom prst="rect">
            <a:avLst/>
          </a:prstGeom>
          <a:noFill/>
          <a:ln cap="flat">
            <a:noFill/>
            <a:prstDash val="solid"/>
            <a:round/>
            <a:headEnd type="none" w="med" len="med"/>
            <a:tailEnd type="none" w="med" len="med"/>
          </a:ln>
        </p:spPr>
        <p:txBody>
          <a:bodyPr vert="horz" wrap="square" lIns="91440" tIns="45720" rIns="91440" bIns="45720" anchor="t" anchorCtr="0"/>
          <a:lst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lang="zh-CN" altLang="en-US"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lang="zh-CN" altLang="en-US"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lang="zh-CN" altLang="en-US"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lang="zh-CN" altLang="en-US"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lang="zh-CN" altLang="en-US" sz="2122" b="0" i="0" u="none">
                <a:solidFill>
                  <a:schemeClr val="tx1"/>
                </a:solidFill>
                <a:latin typeface="Arial" pitchFamily="34" charset="0"/>
                <a:ea typeface="宋体" charset="-122"/>
              </a:defRPr>
            </a:lvl5pPr>
          </a:lstStyle>
          <a:p>
            <a:pPr lvl="0" eaLnBrk="0" hangingPunct="0">
              <a:lnSpc>
                <a:spcPct val="160000"/>
              </a:lnSpc>
              <a:buNone/>
            </a:pPr>
            <a:r>
              <a:rPr lang="en-US" altLang="zh-CN" sz="2871" b="1">
                <a:solidFill>
                  <a:srgbClr val="000000"/>
                </a:solidFill>
              </a:rPr>
              <a:t>4</a:t>
            </a:r>
            <a:r>
              <a:rPr lang="zh-CN" altLang="en-US" sz="2671" b="1">
                <a:solidFill>
                  <a:srgbClr val="000000"/>
                </a:solidFill>
              </a:rPr>
              <a:t>）其他影响</a:t>
            </a:r>
            <a:endParaRPr lang="zh-CN" altLang="en-US" sz="2971" b="1">
              <a:solidFill>
                <a:srgbClr val="000000"/>
              </a:solidFill>
            </a:endParaRPr>
          </a:p>
        </p:txBody>
      </p:sp>
      <p:sp>
        <p:nvSpPr>
          <p:cNvPr id="2110" name="Rectangle 5"/>
          <p:cNvSpPr/>
          <p:nvPr/>
        </p:nvSpPr>
        <p:spPr>
          <a:xfrm>
            <a:off x="648470" y="276231"/>
            <a:ext cx="5425251" cy="810167"/>
          </a:xfrm>
          <a:prstGeom prst="rect">
            <a:avLst/>
          </a:prstGeom>
          <a:solidFill>
            <a:srgbClr val="CC99FF"/>
          </a:solidFill>
          <a:ln w="38100" cap="flat">
            <a:solidFill>
              <a:srgbClr val="FF9900"/>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30000"/>
              </a:lnSpc>
              <a:spcBef>
                <a:spcPct val="50000"/>
              </a:spcBef>
            </a:pPr>
            <a:r>
              <a:rPr kumimoji="0" lang="en-US" altLang="zh-CN" sz="3195" b="1">
                <a:solidFill>
                  <a:srgbClr val="000066"/>
                </a:solidFill>
                <a:ea typeface="华文新魏" charset="-122"/>
              </a:rPr>
              <a:t>2</a:t>
            </a:r>
            <a:r>
              <a:rPr kumimoji="0" lang="zh-CN" altLang="en-US" sz="2995" b="1">
                <a:solidFill>
                  <a:srgbClr val="000066"/>
                </a:solidFill>
                <a:ea typeface="华文新魏" charset="-122"/>
              </a:rPr>
              <a:t>、固体废物的污染危害</a:t>
            </a:r>
            <a:endParaRPr kumimoji="0" lang="zh-CN" altLang="en-US" sz="3395" b="1">
              <a:solidFill>
                <a:srgbClr val="000066"/>
              </a:solidFill>
              <a:ea typeface="华文新魏" charset="-122"/>
            </a:endParaRPr>
          </a:p>
        </p:txBody>
      </p:sp>
      <p:sp>
        <p:nvSpPr>
          <p:cNvPr id="2111" name="AutoShape 4">
            <a:hlinkClick r:id="rId2" action="ppaction://hlinksldjump?num=3"/>
          </p:cNvPr>
          <p:cNvSpPr/>
          <p:nvPr/>
        </p:nvSpPr>
        <p:spPr>
          <a:xfrm>
            <a:off x="8212830" y="6312896"/>
            <a:ext cx="1069555" cy="533935"/>
          </a:xfrm>
          <a:prstGeom prst="actionButtonBackPrevious">
            <a:avLst/>
          </a:prstGeom>
          <a:solidFill>
            <a:srgbClr val="CCECFF"/>
          </a:solidFill>
          <a:ln cap="flat">
            <a:noFill/>
            <a:prstDash val="solid"/>
            <a:miter lim="800000"/>
            <a:headEnd type="none" w="med" len="med"/>
            <a:tailEnd type="none" w="med" len="med"/>
          </a:ln>
        </p:spPr>
        <p:txBody>
          <a:bodyPr wrap="none"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p>
        </p:txBody>
      </p:sp>
      <p:sp>
        <p:nvSpPr>
          <p:cNvPr id="2112" name="AutoShape 5"/>
          <p:cNvSpPr/>
          <p:nvPr/>
        </p:nvSpPr>
        <p:spPr>
          <a:xfrm>
            <a:off x="1259884" y="2568615"/>
            <a:ext cx="7715951" cy="4049147"/>
          </a:xfrm>
          <a:prstGeom prst="wedgeRoundRectCallout">
            <a:avLst>
              <a:gd name="adj1" fmla="val -37556"/>
              <a:gd name="adj2" fmla="val -59111"/>
              <a:gd name="adj3" fmla="val 16667"/>
            </a:avLst>
          </a:prstGeom>
          <a:solidFill>
            <a:srgbClr val="CCECFF"/>
          </a:solidFill>
          <a:ln cap="flat">
            <a:solidFill>
              <a:srgbClr val="0033CC"/>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25000"/>
              </a:lnSpc>
            </a:pPr>
            <a:r>
              <a:rPr lang="en-US" altLang="zh-CN" sz="2022" b="1">
                <a:solidFill>
                  <a:srgbClr val="000000"/>
                </a:solidFill>
              </a:rPr>
              <a:t>        1972</a:t>
            </a:r>
            <a:r>
              <a:rPr lang="zh-CN" altLang="en-US" sz="2022" b="1">
                <a:solidFill>
                  <a:srgbClr val="000000"/>
                </a:solidFill>
              </a:rPr>
              <a:t>年</a:t>
            </a:r>
            <a:r>
              <a:rPr lang="en-US" altLang="zh-CN" sz="2022" b="1">
                <a:solidFill>
                  <a:srgbClr val="000000"/>
                </a:solidFill>
              </a:rPr>
              <a:t>2</a:t>
            </a:r>
            <a:r>
              <a:rPr lang="zh-CN" altLang="en-US" sz="2022" b="1">
                <a:solidFill>
                  <a:srgbClr val="000000"/>
                </a:solidFill>
              </a:rPr>
              <a:t>月，美国弗吉尼亚洲的布发罗山谷，以煤矸石作为其水库堤坝的堆筑材料，被一场暴雨冲毁，致使</a:t>
            </a:r>
            <a:r>
              <a:rPr lang="en-US" altLang="zh-CN" sz="1722" b="1">
                <a:solidFill>
                  <a:srgbClr val="000000"/>
                </a:solidFill>
              </a:rPr>
              <a:t>50</a:t>
            </a:r>
            <a:r>
              <a:rPr lang="zh-CN" altLang="en-US" sz="1922" b="1">
                <a:solidFill>
                  <a:srgbClr val="000000"/>
                </a:solidFill>
              </a:rPr>
              <a:t>万</a:t>
            </a:r>
            <a:r>
              <a:rPr lang="en-US" altLang="zh-CN" sz="1922" b="1">
                <a:solidFill>
                  <a:srgbClr val="000000"/>
                </a:solidFill>
              </a:rPr>
              <a:t>m</a:t>
            </a:r>
            <a:r>
              <a:rPr lang="en-US" altLang="zh-CN" sz="1822" b="1" baseline="30000">
                <a:solidFill>
                  <a:srgbClr val="000000"/>
                </a:solidFill>
              </a:rPr>
              <a:t>3</a:t>
            </a:r>
            <a:r>
              <a:rPr lang="zh-CN" altLang="en-US" sz="1922" b="1">
                <a:solidFill>
                  <a:srgbClr val="000000"/>
                </a:solidFill>
              </a:rPr>
              <a:t>的水和</a:t>
            </a:r>
            <a:r>
              <a:rPr lang="en-US" altLang="zh-CN" sz="2022" b="1">
                <a:solidFill>
                  <a:srgbClr val="000000"/>
                </a:solidFill>
              </a:rPr>
              <a:t>17</a:t>
            </a:r>
            <a:r>
              <a:rPr lang="zh-CN" altLang="en-US" sz="1822" b="1">
                <a:solidFill>
                  <a:srgbClr val="000000"/>
                </a:solidFill>
              </a:rPr>
              <a:t>万</a:t>
            </a:r>
            <a:r>
              <a:rPr lang="en-US" altLang="zh-CN" sz="1922" b="1">
                <a:solidFill>
                  <a:srgbClr val="000000"/>
                </a:solidFill>
              </a:rPr>
              <a:t>m</a:t>
            </a:r>
            <a:r>
              <a:rPr lang="en-US" altLang="zh-CN" sz="1922" b="1" baseline="30000">
                <a:solidFill>
                  <a:srgbClr val="000000"/>
                </a:solidFill>
              </a:rPr>
              <a:t>3</a:t>
            </a:r>
            <a:r>
              <a:rPr lang="zh-CN" altLang="en-US" sz="2022" b="1">
                <a:solidFill>
                  <a:srgbClr val="000000"/>
                </a:solidFill>
              </a:rPr>
              <a:t>的煤矸石一泻而下，导致</a:t>
            </a:r>
            <a:r>
              <a:rPr lang="en-US" altLang="zh-CN" sz="1822" b="1">
                <a:solidFill>
                  <a:srgbClr val="000000"/>
                </a:solidFill>
              </a:rPr>
              <a:t>800</a:t>
            </a:r>
            <a:r>
              <a:rPr lang="zh-CN" altLang="en-US" sz="1722" b="1">
                <a:solidFill>
                  <a:srgbClr val="000000"/>
                </a:solidFill>
              </a:rPr>
              <a:t>座房屋被毁、</a:t>
            </a:r>
            <a:r>
              <a:rPr lang="en-US" altLang="zh-CN" sz="1722" b="1">
                <a:solidFill>
                  <a:srgbClr val="000000"/>
                </a:solidFill>
              </a:rPr>
              <a:t>116</a:t>
            </a:r>
            <a:r>
              <a:rPr lang="zh-CN" altLang="en-US" sz="1922" b="1">
                <a:solidFill>
                  <a:srgbClr val="000000"/>
                </a:solidFill>
              </a:rPr>
              <a:t>人死亡和</a:t>
            </a:r>
            <a:r>
              <a:rPr lang="en-US" altLang="zh-CN" sz="1922" b="1">
                <a:solidFill>
                  <a:srgbClr val="000000"/>
                </a:solidFill>
              </a:rPr>
              <a:t>4000</a:t>
            </a:r>
            <a:r>
              <a:rPr lang="zh-CN" altLang="en-US" sz="1722" b="1">
                <a:solidFill>
                  <a:srgbClr val="000000"/>
                </a:solidFill>
              </a:rPr>
              <a:t>人无家可归。</a:t>
            </a:r>
            <a:endParaRPr lang="zh-CN" altLang="en-US" sz="2122" b="1">
              <a:solidFill>
                <a:srgbClr val="000000"/>
              </a:solidFill>
            </a:endParaRPr>
          </a:p>
          <a:p>
            <a:pPr marL="0" lvl="0" indent="0" eaLnBrk="1" hangingPunct="1">
              <a:lnSpc>
                <a:spcPct val="125000"/>
              </a:lnSpc>
            </a:pPr>
            <a:r>
              <a:rPr lang="en-US" altLang="zh-CN" sz="1722" b="1">
                <a:solidFill>
                  <a:srgbClr val="000000"/>
                </a:solidFill>
              </a:rPr>
              <a:t>         20</a:t>
            </a:r>
            <a:r>
              <a:rPr lang="zh-CN" altLang="en-US" sz="1822" b="1">
                <a:solidFill>
                  <a:srgbClr val="000000"/>
                </a:solidFill>
              </a:rPr>
              <a:t>世纪</a:t>
            </a:r>
            <a:r>
              <a:rPr lang="en-US" altLang="zh-CN" sz="1922" b="1">
                <a:solidFill>
                  <a:srgbClr val="000000"/>
                </a:solidFill>
              </a:rPr>
              <a:t>70</a:t>
            </a:r>
            <a:r>
              <a:rPr lang="zh-CN" altLang="en-US" sz="1922" b="1">
                <a:solidFill>
                  <a:srgbClr val="000000"/>
                </a:solidFill>
              </a:rPr>
              <a:t>年代，北京一家照相器材厂毁于一场大火。因为厂房建在垃圾堆上，垃圾堆产生的甲烷日久引爆。</a:t>
            </a:r>
            <a:endParaRPr lang="zh-CN" altLang="en-US" sz="2122" b="1">
              <a:solidFill>
                <a:srgbClr val="000000"/>
              </a:solidFill>
            </a:endParaRPr>
          </a:p>
          <a:p>
            <a:pPr marL="0" lvl="0" indent="0" eaLnBrk="1" hangingPunct="1">
              <a:lnSpc>
                <a:spcPct val="125000"/>
              </a:lnSpc>
            </a:pPr>
            <a:r>
              <a:rPr lang="zh-CN" altLang="en-US" sz="1722" b="1">
                <a:solidFill>
                  <a:srgbClr val="000000"/>
                </a:solidFill>
              </a:rPr>
              <a:t>         </a:t>
            </a:r>
            <a:r>
              <a:rPr lang="en-US" altLang="zh-CN" sz="1722" b="1">
                <a:solidFill>
                  <a:srgbClr val="000000"/>
                </a:solidFill>
              </a:rPr>
              <a:t>1994</a:t>
            </a:r>
            <a:r>
              <a:rPr lang="zh-CN" altLang="en-US" sz="1922" b="1">
                <a:solidFill>
                  <a:srgbClr val="000000"/>
                </a:solidFill>
              </a:rPr>
              <a:t>年</a:t>
            </a:r>
            <a:r>
              <a:rPr lang="en-US" altLang="zh-CN" sz="1722" b="1">
                <a:solidFill>
                  <a:srgbClr val="000000"/>
                </a:solidFill>
              </a:rPr>
              <a:t>8</a:t>
            </a:r>
            <a:r>
              <a:rPr lang="zh-CN" altLang="en-US" sz="1822" b="1">
                <a:solidFill>
                  <a:srgbClr val="000000"/>
                </a:solidFill>
              </a:rPr>
              <a:t>月，湖南省岳阳市郊一座约</a:t>
            </a:r>
            <a:r>
              <a:rPr lang="en-US" altLang="zh-CN" sz="2022" b="1">
                <a:solidFill>
                  <a:srgbClr val="000000"/>
                </a:solidFill>
              </a:rPr>
              <a:t>2</a:t>
            </a:r>
            <a:r>
              <a:rPr lang="zh-CN" altLang="en-US" sz="1822" b="1">
                <a:solidFill>
                  <a:srgbClr val="000000"/>
                </a:solidFill>
              </a:rPr>
              <a:t>万</a:t>
            </a:r>
            <a:r>
              <a:rPr lang="en-US" altLang="zh-CN" sz="1922" b="1">
                <a:solidFill>
                  <a:srgbClr val="000000"/>
                </a:solidFill>
              </a:rPr>
              <a:t>m</a:t>
            </a:r>
            <a:r>
              <a:rPr lang="en-US" altLang="zh-CN" sz="1822" b="1" baseline="30000">
                <a:solidFill>
                  <a:srgbClr val="000000"/>
                </a:solidFill>
              </a:rPr>
              <a:t>2</a:t>
            </a:r>
            <a:r>
              <a:rPr lang="zh-CN" altLang="en-US" sz="2022" b="1">
                <a:solidFill>
                  <a:srgbClr val="000000"/>
                </a:solidFill>
              </a:rPr>
              <a:t>的垃圾堆突然爆炸，产生的冲击波竟将</a:t>
            </a:r>
            <a:r>
              <a:rPr lang="en-US" altLang="zh-CN" sz="1922" b="1">
                <a:solidFill>
                  <a:srgbClr val="000000"/>
                </a:solidFill>
              </a:rPr>
              <a:t>1.5</a:t>
            </a:r>
            <a:r>
              <a:rPr lang="zh-CN" altLang="en-US" sz="1822" b="1">
                <a:solidFill>
                  <a:srgbClr val="000000"/>
                </a:solidFill>
              </a:rPr>
              <a:t>万吨的垃圾抛向高空，摧毁了垃圾场外</a:t>
            </a:r>
            <a:r>
              <a:rPr lang="en-US" altLang="zh-CN" sz="1922" b="1">
                <a:solidFill>
                  <a:srgbClr val="000000"/>
                </a:solidFill>
              </a:rPr>
              <a:t>40m</a:t>
            </a:r>
            <a:r>
              <a:rPr lang="zh-CN" altLang="en-US" sz="1722" b="1">
                <a:solidFill>
                  <a:srgbClr val="000000"/>
                </a:solidFill>
              </a:rPr>
              <a:t>处的一座泵房和两旁的污水大堤。</a:t>
            </a:r>
            <a:endParaRPr lang="zh-CN" altLang="en-US" sz="2122" b="1">
              <a:solidFill>
                <a:srgbClr val="000000"/>
              </a:solidFill>
            </a:endParaRPr>
          </a:p>
        </p:txBody>
      </p:sp>
      <p:sp>
        <p:nvSpPr>
          <p:cNvPr id="2113"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第10页，共54页。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grpId="0" nodeType="clickEffect">
                                  <p:stCondLst>
                                    <p:cond delay="0"/>
                                  </p:stCondLst>
                                  <p:childTnLst>
                                    <p:set>
                                      <p:cBhvr additive="base">
                                        <p:cTn id="6" dur="1" fill="hold">
                                          <p:stCondLst>
                                            <p:cond delay="0"/>
                                          </p:stCondLst>
                                        </p:cTn>
                                        <p:tgtEl>
                                          <p:spTgt spid="2109">
                                            <p:txEl>
                                              <p:pRg st="0" end="0"/>
                                            </p:txEl>
                                          </p:spTgt>
                                        </p:tgtEl>
                                        <p:attrNameLst>
                                          <p:attrName>style.visibility</p:attrName>
                                        </p:attrNameLst>
                                      </p:cBhvr>
                                      <p:to>
                                        <p:strVal val="visible"/>
                                      </p:to>
                                    </p:set>
                                    <p:anim calcmode="lin" valueType="num">
                                      <p:cBhvr additive="base">
                                        <p:cTn id="7" dur="500" fill="hold"/>
                                        <p:tgtEl>
                                          <p:spTgt spid="210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0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8" dur="500" fill="hold" grpId="1" nodeType="clickEffect">
                                  <p:stCondLst>
                                    <p:cond delay="0"/>
                                  </p:stCondLst>
                                  <p:childTnLst>
                                    <p:set>
                                      <p:cBhvr additive="base">
                                        <p:cTn id="12" dur="1" fill="hold">
                                          <p:stCondLst>
                                            <p:cond delay="0"/>
                                          </p:stCondLst>
                                        </p:cTn>
                                        <p:tgtEl>
                                          <p:spTgt spid="2112"/>
                                        </p:tgtEl>
                                        <p:attrNameLst>
                                          <p:attrName>style.visibility</p:attrName>
                                        </p:attrNameLst>
                                      </p:cBhvr>
                                      <p:to>
                                        <p:strVal val="visible"/>
                                      </p:to>
                                    </p:set>
                                    <p:anim calcmode="lin" valueType="num">
                                      <p:cBhvr additive="base">
                                        <p:cTn id="13" dur="500" fill="hold"/>
                                        <p:tgtEl>
                                          <p:spTgt spid="2112"/>
                                        </p:tgtEl>
                                        <p:attrNameLst>
                                          <p:attrName>ppt_x</p:attrName>
                                        </p:attrNameLst>
                                      </p:cBhvr>
                                      <p:tavLst>
                                        <p:tav tm="0">
                                          <p:val>
                                            <p:strVal val="0-#ppt_w/2"/>
                                          </p:val>
                                        </p:tav>
                                        <p:tav tm="100000">
                                          <p:val>
                                            <p:strVal val="#ppt_x"/>
                                          </p:val>
                                        </p:tav>
                                      </p:tavLst>
                                    </p:anim>
                                    <p:anim calcmode="lin" valueType="num">
                                      <p:cBhvr additive="base">
                                        <p:cTn id="14" dur="500" fill="hold"/>
                                        <p:tgtEl>
                                          <p:spTgt spid="21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 grpId="0" build="p"/>
      <p:bldP spid="2112" grpId="1"/>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115" name="Rectangle 2"/>
          <p:cNvSpPr/>
          <p:nvPr/>
        </p:nvSpPr>
        <p:spPr>
          <a:xfrm>
            <a:off x="648470" y="200437"/>
            <a:ext cx="5501046" cy="638363"/>
          </a:xfrm>
          <a:prstGeom prst="rect">
            <a:avLst/>
          </a:prstGeom>
          <a:solidFill>
            <a:srgbClr val="0033CC"/>
          </a:solidFill>
          <a:ln cap="flat">
            <a:noFill/>
            <a:prstDash val="solid"/>
            <a:miter lim="800000"/>
            <a:headEnd type="none" w="med" len="med"/>
            <a:tailEnd type="none" w="med" len="med"/>
          </a:ln>
        </p:spPr>
        <p:txBody>
          <a:bodyPr tIns="0" anchor="b"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30000"/>
              </a:lnSpc>
              <a:buSzPct val="70000"/>
            </a:pPr>
            <a:r>
              <a:rPr kumimoji="0" lang="zh-CN" altLang="en-US" sz="2771" b="1">
                <a:solidFill>
                  <a:srgbClr val="000000"/>
                </a:solidFill>
                <a:ea typeface="方正琥珀简体" charset="-122"/>
              </a:rPr>
              <a:t>三、固体废物的排放管理</a:t>
            </a:r>
            <a:endParaRPr kumimoji="0" lang="zh-CN" altLang="en-US" b="1">
              <a:solidFill>
                <a:srgbClr val="000000"/>
              </a:solidFill>
              <a:ea typeface="方正琥珀简体" charset="-122"/>
            </a:endParaRPr>
          </a:p>
        </p:txBody>
      </p:sp>
      <p:sp>
        <p:nvSpPr>
          <p:cNvPr id="2116" name="Rectangle 5"/>
          <p:cNvSpPr/>
          <p:nvPr/>
        </p:nvSpPr>
        <p:spPr>
          <a:xfrm>
            <a:off x="955020" y="1728130"/>
            <a:ext cx="6112460" cy="550779"/>
          </a:xfrm>
          <a:prstGeom prst="rect">
            <a:avLst/>
          </a:prstGeom>
          <a:noFill/>
          <a:ln cap="flat">
            <a:noFill/>
            <a:prstDash val="solid"/>
            <a:miter lim="800000"/>
            <a:headEnd type="none" w="med" len="med"/>
            <a:tailEnd type="none" w="med" len="med"/>
          </a:ln>
        </p:spPr>
        <p:txBody>
          <a:bodyPr/>
          <a:lstStyle>
            <a:defPPr>
              <a:defRPr lang="zh-CN"/>
            </a:defPPr>
            <a:lvl1pPr marL="363817" indent="-363817" algn="l" defTabSz="970178" rtl="0" eaLnBrk="0" fontAlgn="base" latinLnBrk="0" hangingPunct="0">
              <a:lnSpc>
                <a:spcPct val="100000"/>
              </a:lnSpc>
              <a:spcBef>
                <a:spcPct val="20000"/>
              </a:spcBef>
              <a:spcAft>
                <a:spcPct val="0"/>
              </a:spcAft>
              <a:buClr>
                <a:schemeClr val="hlink"/>
              </a:buClr>
              <a:buSzPct val="70000"/>
              <a:buFont typeface="Wingdings" charset="2"/>
              <a:buChar char="v"/>
              <a:defRPr kumimoji="0" lang="zh-CN" altLang="en-US" sz="3395" b="0" i="0" u="none" kern="1200">
                <a:solidFill>
                  <a:schemeClr val="tx1"/>
                </a:solidFill>
                <a:latin typeface="Arial" pitchFamily="34" charset="0"/>
                <a:ea typeface="宋体" charset="-122"/>
                <a:cs typeface="+mn-cs"/>
              </a:defRPr>
            </a:lvl1pPr>
            <a:lvl2pPr marL="788270" indent="-303181" algn="l" defTabSz="970178" rtl="0" eaLnBrk="0" fontAlgn="base" latinLnBrk="0" hangingPunct="0">
              <a:lnSpc>
                <a:spcPct val="100000"/>
              </a:lnSpc>
              <a:spcBef>
                <a:spcPct val="20000"/>
              </a:spcBef>
              <a:spcAft>
                <a:spcPct val="0"/>
              </a:spcAft>
              <a:buClr>
                <a:schemeClr val="accent2"/>
              </a:buClr>
              <a:buSzPct val="85000"/>
              <a:buFont typeface="Wingdings" charset="2"/>
              <a:buChar char=""/>
              <a:defRPr kumimoji="0" lang="zh-CN" altLang="en-US" sz="2971" b="0" i="0" u="none" kern="1200">
                <a:solidFill>
                  <a:schemeClr val="tx1"/>
                </a:solidFill>
                <a:latin typeface="Arial" pitchFamily="34" charset="0"/>
                <a:ea typeface="宋体" charset="-122"/>
                <a:cs typeface="+mn-cs"/>
              </a:defRPr>
            </a:lvl2pPr>
            <a:lvl3pPr marL="1212723" indent="-242545" algn="l" defTabSz="970178" rtl="0" eaLnBrk="0" fontAlgn="base" latinLnBrk="0" hangingPunct="0">
              <a:lnSpc>
                <a:spcPct val="100000"/>
              </a:lnSpc>
              <a:spcBef>
                <a:spcPct val="20000"/>
              </a:spcBef>
              <a:spcAft>
                <a:spcPct val="0"/>
              </a:spcAft>
              <a:buClr>
                <a:schemeClr val="hlink"/>
              </a:buClr>
              <a:buSzPct val="80000"/>
              <a:buFont typeface="Wingdings" charset="2"/>
              <a:buChar char="v"/>
              <a:defRPr kumimoji="0" lang="zh-CN" altLang="en-US" sz="2546" b="0" i="0" u="none" kern="1200">
                <a:solidFill>
                  <a:schemeClr val="tx1"/>
                </a:solidFill>
                <a:latin typeface="Arial" pitchFamily="34" charset="0"/>
                <a:ea typeface="宋体" charset="-122"/>
                <a:cs typeface="+mn-cs"/>
              </a:defRPr>
            </a:lvl3pPr>
            <a:lvl4pPr marL="1697812" indent="-242545" algn="l" defTabSz="970178" rtl="0" eaLnBrk="0" fontAlgn="base" latinLnBrk="0" hangingPunct="0">
              <a:lnSpc>
                <a:spcPct val="100000"/>
              </a:lnSpc>
              <a:spcBef>
                <a:spcPct val="20000"/>
              </a:spcBef>
              <a:spcAft>
                <a:spcPct val="0"/>
              </a:spcAft>
              <a:buClr>
                <a:schemeClr val="accent2"/>
              </a:buClr>
              <a:buSzPct val="90000"/>
              <a:buFont typeface="Wingdings" charset="2"/>
              <a:buChar char=""/>
              <a:defRPr kumimoji="0" lang="zh-CN" altLang="en-US" sz="2122" b="0" i="0" u="none" kern="1200">
                <a:solidFill>
                  <a:schemeClr val="tx1"/>
                </a:solidFill>
                <a:latin typeface="Arial" pitchFamily="34" charset="0"/>
                <a:ea typeface="宋体" charset="-122"/>
                <a:cs typeface="+mn-cs"/>
              </a:defRPr>
            </a:lvl4pPr>
            <a:lvl5pPr marL="2182901" indent="-242545" algn="l" defTabSz="970178" rtl="0" eaLnBrk="0" fontAlgn="base" latinLnBrk="0" hangingPunct="0">
              <a:lnSpc>
                <a:spcPct val="100000"/>
              </a:lnSpc>
              <a:spcBef>
                <a:spcPct val="20000"/>
              </a:spcBef>
              <a:spcAft>
                <a:spcPct val="0"/>
              </a:spcAft>
              <a:buClr>
                <a:schemeClr val="hlink"/>
              </a:buClr>
              <a:buSzPct val="85000"/>
              <a:buFont typeface="Wingdings" charset="2"/>
              <a:buChar char="v"/>
              <a:defRPr kumimoji="0" lang="zh-CN" altLang="en-US" sz="2122" b="0" i="0" u="none" kern="1200">
                <a:solidFill>
                  <a:schemeClr val="tx1"/>
                </a:solidFill>
                <a:latin typeface="Arial" pitchFamily="34"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spcBef>
                <a:spcPct val="0"/>
              </a:spcBef>
              <a:buClrTx/>
              <a:buSzTx/>
              <a:buFontTx/>
              <a:buNone/>
            </a:pPr>
            <a:r>
              <a:rPr kumimoji="1" lang="en-US" altLang="zh-CN" sz="2671" b="1">
                <a:solidFill>
                  <a:srgbClr val="FF0000"/>
                </a:solidFill>
                <a:ea typeface="楷体_GB2312" charset="-122"/>
              </a:rPr>
              <a:t>1</a:t>
            </a:r>
            <a:r>
              <a:rPr kumimoji="1" lang="zh-CN" altLang="en-US" sz="2571" b="1">
                <a:solidFill>
                  <a:srgbClr val="FF0000"/>
                </a:solidFill>
                <a:ea typeface="楷体_GB2312" charset="-122"/>
              </a:rPr>
              <a:t>、固体废物管理的相关法规</a:t>
            </a:r>
            <a:endParaRPr kumimoji="1" lang="zh-CN" altLang="en-US" sz="2971" b="1">
              <a:solidFill>
                <a:srgbClr val="FF0000"/>
              </a:solidFill>
              <a:ea typeface="楷体_GB2312" charset="-122"/>
            </a:endParaRPr>
          </a:p>
        </p:txBody>
      </p:sp>
      <p:sp>
        <p:nvSpPr>
          <p:cNvPr id="2117" name="Rectangle 5"/>
          <p:cNvSpPr/>
          <p:nvPr/>
        </p:nvSpPr>
        <p:spPr>
          <a:xfrm>
            <a:off x="1030815" y="3102550"/>
            <a:ext cx="6112461" cy="550779"/>
          </a:xfrm>
          <a:prstGeom prst="rect">
            <a:avLst/>
          </a:prstGeom>
          <a:noFill/>
          <a:ln cap="flat">
            <a:noFill/>
            <a:prstDash val="solid"/>
            <a:miter lim="800000"/>
            <a:headEnd type="none" w="med" len="med"/>
            <a:tailEnd type="none" w="med" len="med"/>
          </a:ln>
        </p:spPr>
        <p:txBody>
          <a:bodyPr/>
          <a:lstStyle>
            <a:defPPr>
              <a:defRPr lang="zh-CN"/>
            </a:defPPr>
            <a:lvl1pPr marL="363817" indent="-363817" algn="l" defTabSz="970178" rtl="0" eaLnBrk="0" fontAlgn="base" latinLnBrk="0" hangingPunct="0">
              <a:lnSpc>
                <a:spcPct val="100000"/>
              </a:lnSpc>
              <a:spcBef>
                <a:spcPct val="20000"/>
              </a:spcBef>
              <a:spcAft>
                <a:spcPct val="0"/>
              </a:spcAft>
              <a:buClr>
                <a:schemeClr val="hlink"/>
              </a:buClr>
              <a:buSzPct val="70000"/>
              <a:buFont typeface="Wingdings" charset="2"/>
              <a:buChar char="v"/>
              <a:defRPr kumimoji="0" lang="zh-CN" altLang="en-US" sz="3395" b="0" i="0" u="none" kern="1200">
                <a:solidFill>
                  <a:schemeClr val="tx1"/>
                </a:solidFill>
                <a:latin typeface="Arial" pitchFamily="34" charset="0"/>
                <a:ea typeface="宋体" charset="-122"/>
                <a:cs typeface="+mn-cs"/>
              </a:defRPr>
            </a:lvl1pPr>
            <a:lvl2pPr marL="788270" indent="-303181" algn="l" defTabSz="970178" rtl="0" eaLnBrk="0" fontAlgn="base" latinLnBrk="0" hangingPunct="0">
              <a:lnSpc>
                <a:spcPct val="100000"/>
              </a:lnSpc>
              <a:spcBef>
                <a:spcPct val="20000"/>
              </a:spcBef>
              <a:spcAft>
                <a:spcPct val="0"/>
              </a:spcAft>
              <a:buClr>
                <a:schemeClr val="accent2"/>
              </a:buClr>
              <a:buSzPct val="85000"/>
              <a:buFont typeface="Wingdings" charset="2"/>
              <a:buChar char=""/>
              <a:defRPr kumimoji="0" lang="zh-CN" altLang="en-US" sz="2971" b="0" i="0" u="none" kern="1200">
                <a:solidFill>
                  <a:schemeClr val="tx1"/>
                </a:solidFill>
                <a:latin typeface="Arial" pitchFamily="34" charset="0"/>
                <a:ea typeface="宋体" charset="-122"/>
                <a:cs typeface="+mn-cs"/>
              </a:defRPr>
            </a:lvl2pPr>
            <a:lvl3pPr marL="1212723" indent="-242545" algn="l" defTabSz="970178" rtl="0" eaLnBrk="0" fontAlgn="base" latinLnBrk="0" hangingPunct="0">
              <a:lnSpc>
                <a:spcPct val="100000"/>
              </a:lnSpc>
              <a:spcBef>
                <a:spcPct val="20000"/>
              </a:spcBef>
              <a:spcAft>
                <a:spcPct val="0"/>
              </a:spcAft>
              <a:buClr>
                <a:schemeClr val="hlink"/>
              </a:buClr>
              <a:buSzPct val="80000"/>
              <a:buFont typeface="Wingdings" charset="2"/>
              <a:buChar char="v"/>
              <a:defRPr kumimoji="0" lang="zh-CN" altLang="en-US" sz="2546" b="0" i="0" u="none" kern="1200">
                <a:solidFill>
                  <a:schemeClr val="tx1"/>
                </a:solidFill>
                <a:latin typeface="Arial" pitchFamily="34" charset="0"/>
                <a:ea typeface="宋体" charset="-122"/>
                <a:cs typeface="+mn-cs"/>
              </a:defRPr>
            </a:lvl3pPr>
            <a:lvl4pPr marL="1697812" indent="-242545" algn="l" defTabSz="970178" rtl="0" eaLnBrk="0" fontAlgn="base" latinLnBrk="0" hangingPunct="0">
              <a:lnSpc>
                <a:spcPct val="100000"/>
              </a:lnSpc>
              <a:spcBef>
                <a:spcPct val="20000"/>
              </a:spcBef>
              <a:spcAft>
                <a:spcPct val="0"/>
              </a:spcAft>
              <a:buClr>
                <a:schemeClr val="accent2"/>
              </a:buClr>
              <a:buSzPct val="90000"/>
              <a:buFont typeface="Wingdings" charset="2"/>
              <a:buChar char=""/>
              <a:defRPr kumimoji="0" lang="zh-CN" altLang="en-US" sz="2122" b="0" i="0" u="none" kern="1200">
                <a:solidFill>
                  <a:schemeClr val="tx1"/>
                </a:solidFill>
                <a:latin typeface="Arial" pitchFamily="34" charset="0"/>
                <a:ea typeface="宋体" charset="-122"/>
                <a:cs typeface="+mn-cs"/>
              </a:defRPr>
            </a:lvl4pPr>
            <a:lvl5pPr marL="2182901" indent="-242545" algn="l" defTabSz="970178" rtl="0" eaLnBrk="0" fontAlgn="base" latinLnBrk="0" hangingPunct="0">
              <a:lnSpc>
                <a:spcPct val="100000"/>
              </a:lnSpc>
              <a:spcBef>
                <a:spcPct val="20000"/>
              </a:spcBef>
              <a:spcAft>
                <a:spcPct val="0"/>
              </a:spcAft>
              <a:buClr>
                <a:schemeClr val="hlink"/>
              </a:buClr>
              <a:buSzPct val="85000"/>
              <a:buFont typeface="Wingdings" charset="2"/>
              <a:buChar char="v"/>
              <a:defRPr kumimoji="0" lang="zh-CN" altLang="en-US" sz="2122" b="0" i="0" u="none" kern="1200">
                <a:solidFill>
                  <a:schemeClr val="tx1"/>
                </a:solidFill>
                <a:latin typeface="Arial" pitchFamily="34"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spcBef>
                <a:spcPct val="0"/>
              </a:spcBef>
              <a:buClrTx/>
              <a:buSzTx/>
              <a:buFontTx/>
              <a:buNone/>
            </a:pPr>
            <a:r>
              <a:rPr kumimoji="1" lang="en-US" altLang="zh-CN" sz="2871" b="1">
                <a:solidFill>
                  <a:srgbClr val="FF0000"/>
                </a:solidFill>
                <a:ea typeface="楷体_GB2312" charset="-122"/>
              </a:rPr>
              <a:t>2</a:t>
            </a:r>
            <a:r>
              <a:rPr kumimoji="1" lang="zh-CN" altLang="en-US" sz="2871" b="1">
                <a:solidFill>
                  <a:srgbClr val="FF0000"/>
                </a:solidFill>
                <a:ea typeface="楷体_GB2312" charset="-122"/>
              </a:rPr>
              <a:t>、固体废物管理的原则</a:t>
            </a:r>
            <a:endParaRPr kumimoji="1" lang="zh-CN" altLang="en-US" sz="2971" b="1">
              <a:solidFill>
                <a:srgbClr val="FF0000"/>
              </a:solidFill>
              <a:ea typeface="楷体_GB2312" charset="-122"/>
            </a:endParaRPr>
          </a:p>
        </p:txBody>
      </p:sp>
      <p:sp>
        <p:nvSpPr>
          <p:cNvPr id="2118" name="Rectangle 5"/>
          <p:cNvSpPr/>
          <p:nvPr/>
        </p:nvSpPr>
        <p:spPr>
          <a:xfrm>
            <a:off x="955020" y="4325379"/>
            <a:ext cx="6112460" cy="550779"/>
          </a:xfrm>
          <a:prstGeom prst="rect">
            <a:avLst/>
          </a:prstGeom>
          <a:noFill/>
          <a:ln cap="flat">
            <a:noFill/>
            <a:prstDash val="solid"/>
            <a:miter lim="800000"/>
            <a:headEnd type="none" w="med" len="med"/>
            <a:tailEnd type="none" w="med" len="med"/>
          </a:ln>
        </p:spPr>
        <p:txBody>
          <a:bodyPr/>
          <a:lstStyle>
            <a:defPPr>
              <a:defRPr lang="zh-CN"/>
            </a:defPPr>
            <a:lvl1pPr marL="363817" indent="-363817" algn="l" defTabSz="970178" rtl="0" eaLnBrk="0" fontAlgn="base" latinLnBrk="0" hangingPunct="0">
              <a:lnSpc>
                <a:spcPct val="100000"/>
              </a:lnSpc>
              <a:spcBef>
                <a:spcPct val="20000"/>
              </a:spcBef>
              <a:spcAft>
                <a:spcPct val="0"/>
              </a:spcAft>
              <a:buClr>
                <a:schemeClr val="hlink"/>
              </a:buClr>
              <a:buSzPct val="70000"/>
              <a:buFont typeface="Wingdings" charset="2"/>
              <a:buChar char="v"/>
              <a:defRPr kumimoji="0" lang="zh-CN" altLang="en-US" sz="3395" b="0" i="0" u="none" kern="1200">
                <a:solidFill>
                  <a:schemeClr val="tx1"/>
                </a:solidFill>
                <a:latin typeface="Arial" pitchFamily="34" charset="0"/>
                <a:ea typeface="宋体" charset="-122"/>
                <a:cs typeface="+mn-cs"/>
              </a:defRPr>
            </a:lvl1pPr>
            <a:lvl2pPr marL="788270" indent="-303181" algn="l" defTabSz="970178" rtl="0" eaLnBrk="0" fontAlgn="base" latinLnBrk="0" hangingPunct="0">
              <a:lnSpc>
                <a:spcPct val="100000"/>
              </a:lnSpc>
              <a:spcBef>
                <a:spcPct val="20000"/>
              </a:spcBef>
              <a:spcAft>
                <a:spcPct val="0"/>
              </a:spcAft>
              <a:buClr>
                <a:schemeClr val="accent2"/>
              </a:buClr>
              <a:buSzPct val="85000"/>
              <a:buFont typeface="Wingdings" charset="2"/>
              <a:buChar char=""/>
              <a:defRPr kumimoji="0" lang="zh-CN" altLang="en-US" sz="2971" b="0" i="0" u="none" kern="1200">
                <a:solidFill>
                  <a:schemeClr val="tx1"/>
                </a:solidFill>
                <a:latin typeface="Arial" pitchFamily="34" charset="0"/>
                <a:ea typeface="宋体" charset="-122"/>
                <a:cs typeface="+mn-cs"/>
              </a:defRPr>
            </a:lvl2pPr>
            <a:lvl3pPr marL="1212723" indent="-242545" algn="l" defTabSz="970178" rtl="0" eaLnBrk="0" fontAlgn="base" latinLnBrk="0" hangingPunct="0">
              <a:lnSpc>
                <a:spcPct val="100000"/>
              </a:lnSpc>
              <a:spcBef>
                <a:spcPct val="20000"/>
              </a:spcBef>
              <a:spcAft>
                <a:spcPct val="0"/>
              </a:spcAft>
              <a:buClr>
                <a:schemeClr val="hlink"/>
              </a:buClr>
              <a:buSzPct val="80000"/>
              <a:buFont typeface="Wingdings" charset="2"/>
              <a:buChar char="v"/>
              <a:defRPr kumimoji="0" lang="zh-CN" altLang="en-US" sz="2546" b="0" i="0" u="none" kern="1200">
                <a:solidFill>
                  <a:schemeClr val="tx1"/>
                </a:solidFill>
                <a:latin typeface="Arial" pitchFamily="34" charset="0"/>
                <a:ea typeface="宋体" charset="-122"/>
                <a:cs typeface="+mn-cs"/>
              </a:defRPr>
            </a:lvl3pPr>
            <a:lvl4pPr marL="1697812" indent="-242545" algn="l" defTabSz="970178" rtl="0" eaLnBrk="0" fontAlgn="base" latinLnBrk="0" hangingPunct="0">
              <a:lnSpc>
                <a:spcPct val="100000"/>
              </a:lnSpc>
              <a:spcBef>
                <a:spcPct val="20000"/>
              </a:spcBef>
              <a:spcAft>
                <a:spcPct val="0"/>
              </a:spcAft>
              <a:buClr>
                <a:schemeClr val="accent2"/>
              </a:buClr>
              <a:buSzPct val="90000"/>
              <a:buFont typeface="Wingdings" charset="2"/>
              <a:buChar char=""/>
              <a:defRPr kumimoji="0" lang="zh-CN" altLang="en-US" sz="2122" b="0" i="0" u="none" kern="1200">
                <a:solidFill>
                  <a:schemeClr val="tx1"/>
                </a:solidFill>
                <a:latin typeface="Arial" pitchFamily="34" charset="0"/>
                <a:ea typeface="宋体" charset="-122"/>
                <a:cs typeface="+mn-cs"/>
              </a:defRPr>
            </a:lvl4pPr>
            <a:lvl5pPr marL="2182901" indent="-242545" algn="l" defTabSz="970178" rtl="0" eaLnBrk="0" fontAlgn="base" latinLnBrk="0" hangingPunct="0">
              <a:lnSpc>
                <a:spcPct val="100000"/>
              </a:lnSpc>
              <a:spcBef>
                <a:spcPct val="20000"/>
              </a:spcBef>
              <a:spcAft>
                <a:spcPct val="0"/>
              </a:spcAft>
              <a:buClr>
                <a:schemeClr val="hlink"/>
              </a:buClr>
              <a:buSzPct val="85000"/>
              <a:buFont typeface="Wingdings" charset="2"/>
              <a:buChar char="v"/>
              <a:defRPr kumimoji="0" lang="zh-CN" altLang="en-US" sz="2122" b="0" i="0" u="none" kern="1200">
                <a:solidFill>
                  <a:schemeClr val="tx1"/>
                </a:solidFill>
                <a:latin typeface="Arial" pitchFamily="34"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spcBef>
                <a:spcPct val="0"/>
              </a:spcBef>
              <a:buClrTx/>
              <a:buSzTx/>
              <a:buFontTx/>
              <a:buNone/>
            </a:pPr>
            <a:r>
              <a:rPr kumimoji="1" lang="en-US" altLang="zh-CN" sz="2871" b="1">
                <a:solidFill>
                  <a:srgbClr val="FF0000"/>
                </a:solidFill>
                <a:ea typeface="楷体_GB2312" charset="-122"/>
              </a:rPr>
              <a:t>3</a:t>
            </a:r>
            <a:r>
              <a:rPr kumimoji="1" lang="zh-CN" altLang="en-US" sz="2871" b="1">
                <a:solidFill>
                  <a:srgbClr val="FF0000"/>
                </a:solidFill>
                <a:ea typeface="楷体_GB2312" charset="-122"/>
              </a:rPr>
              <a:t>、固体废物管理的相关制度</a:t>
            </a:r>
            <a:endParaRPr kumimoji="1" lang="zh-CN" altLang="en-US" sz="2971" b="1">
              <a:solidFill>
                <a:srgbClr val="FF0000"/>
              </a:solidFill>
              <a:ea typeface="楷体_GB2312" charset="-122"/>
            </a:endParaRPr>
          </a:p>
        </p:txBody>
      </p:sp>
      <p:sp>
        <p:nvSpPr>
          <p:cNvPr id="2119" name="Rectangle 5"/>
          <p:cNvSpPr/>
          <p:nvPr/>
        </p:nvSpPr>
        <p:spPr>
          <a:xfrm>
            <a:off x="1030815" y="5472413"/>
            <a:ext cx="6112461" cy="550778"/>
          </a:xfrm>
          <a:prstGeom prst="rect">
            <a:avLst/>
          </a:prstGeom>
          <a:noFill/>
          <a:ln cap="flat">
            <a:noFill/>
            <a:prstDash val="solid"/>
            <a:miter lim="800000"/>
            <a:headEnd type="none" w="med" len="med"/>
            <a:tailEnd type="none" w="med" len="med"/>
          </a:ln>
        </p:spPr>
        <p:txBody>
          <a:bodyPr/>
          <a:lstStyle>
            <a:defPPr>
              <a:defRPr lang="zh-CN"/>
            </a:defPPr>
            <a:lvl1pPr marL="363817" indent="-363817" algn="l" defTabSz="970178" rtl="0" eaLnBrk="0" fontAlgn="base" latinLnBrk="0" hangingPunct="0">
              <a:lnSpc>
                <a:spcPct val="100000"/>
              </a:lnSpc>
              <a:spcBef>
                <a:spcPct val="20000"/>
              </a:spcBef>
              <a:spcAft>
                <a:spcPct val="0"/>
              </a:spcAft>
              <a:buClr>
                <a:schemeClr val="hlink"/>
              </a:buClr>
              <a:buSzPct val="70000"/>
              <a:buFont typeface="Wingdings" charset="2"/>
              <a:buChar char="v"/>
              <a:defRPr kumimoji="0" lang="zh-CN" altLang="en-US" sz="3395" b="0" i="0" u="none" kern="1200">
                <a:solidFill>
                  <a:schemeClr val="tx1"/>
                </a:solidFill>
                <a:latin typeface="Arial" pitchFamily="34" charset="0"/>
                <a:ea typeface="宋体" charset="-122"/>
                <a:cs typeface="+mn-cs"/>
              </a:defRPr>
            </a:lvl1pPr>
            <a:lvl2pPr marL="788270" indent="-303181" algn="l" defTabSz="970178" rtl="0" eaLnBrk="0" fontAlgn="base" latinLnBrk="0" hangingPunct="0">
              <a:lnSpc>
                <a:spcPct val="100000"/>
              </a:lnSpc>
              <a:spcBef>
                <a:spcPct val="20000"/>
              </a:spcBef>
              <a:spcAft>
                <a:spcPct val="0"/>
              </a:spcAft>
              <a:buClr>
                <a:schemeClr val="accent2"/>
              </a:buClr>
              <a:buSzPct val="85000"/>
              <a:buFont typeface="Wingdings" charset="2"/>
              <a:buChar char=""/>
              <a:defRPr kumimoji="0" lang="zh-CN" altLang="en-US" sz="2971" b="0" i="0" u="none" kern="1200">
                <a:solidFill>
                  <a:schemeClr val="tx1"/>
                </a:solidFill>
                <a:latin typeface="Arial" pitchFamily="34" charset="0"/>
                <a:ea typeface="宋体" charset="-122"/>
                <a:cs typeface="+mn-cs"/>
              </a:defRPr>
            </a:lvl2pPr>
            <a:lvl3pPr marL="1212723" indent="-242545" algn="l" defTabSz="970178" rtl="0" eaLnBrk="0" fontAlgn="base" latinLnBrk="0" hangingPunct="0">
              <a:lnSpc>
                <a:spcPct val="100000"/>
              </a:lnSpc>
              <a:spcBef>
                <a:spcPct val="20000"/>
              </a:spcBef>
              <a:spcAft>
                <a:spcPct val="0"/>
              </a:spcAft>
              <a:buClr>
                <a:schemeClr val="hlink"/>
              </a:buClr>
              <a:buSzPct val="80000"/>
              <a:buFont typeface="Wingdings" charset="2"/>
              <a:buChar char="v"/>
              <a:defRPr kumimoji="0" lang="zh-CN" altLang="en-US" sz="2546" b="0" i="0" u="none" kern="1200">
                <a:solidFill>
                  <a:schemeClr val="tx1"/>
                </a:solidFill>
                <a:latin typeface="Arial" pitchFamily="34" charset="0"/>
                <a:ea typeface="宋体" charset="-122"/>
                <a:cs typeface="+mn-cs"/>
              </a:defRPr>
            </a:lvl3pPr>
            <a:lvl4pPr marL="1697812" indent="-242545" algn="l" defTabSz="970178" rtl="0" eaLnBrk="0" fontAlgn="base" latinLnBrk="0" hangingPunct="0">
              <a:lnSpc>
                <a:spcPct val="100000"/>
              </a:lnSpc>
              <a:spcBef>
                <a:spcPct val="20000"/>
              </a:spcBef>
              <a:spcAft>
                <a:spcPct val="0"/>
              </a:spcAft>
              <a:buClr>
                <a:schemeClr val="accent2"/>
              </a:buClr>
              <a:buSzPct val="90000"/>
              <a:buFont typeface="Wingdings" charset="2"/>
              <a:buChar char=""/>
              <a:defRPr kumimoji="0" lang="zh-CN" altLang="en-US" sz="2122" b="0" i="0" u="none" kern="1200">
                <a:solidFill>
                  <a:schemeClr val="tx1"/>
                </a:solidFill>
                <a:latin typeface="Arial" pitchFamily="34" charset="0"/>
                <a:ea typeface="宋体" charset="-122"/>
                <a:cs typeface="+mn-cs"/>
              </a:defRPr>
            </a:lvl4pPr>
            <a:lvl5pPr marL="2182901" indent="-242545" algn="l" defTabSz="970178" rtl="0" eaLnBrk="0" fontAlgn="base" latinLnBrk="0" hangingPunct="0">
              <a:lnSpc>
                <a:spcPct val="100000"/>
              </a:lnSpc>
              <a:spcBef>
                <a:spcPct val="20000"/>
              </a:spcBef>
              <a:spcAft>
                <a:spcPct val="0"/>
              </a:spcAft>
              <a:buClr>
                <a:schemeClr val="hlink"/>
              </a:buClr>
              <a:buSzPct val="85000"/>
              <a:buFont typeface="Wingdings" charset="2"/>
              <a:buChar char="v"/>
              <a:defRPr kumimoji="0" lang="zh-CN" altLang="en-US" sz="2122" b="0" i="0" u="none" kern="1200">
                <a:solidFill>
                  <a:schemeClr val="tx1"/>
                </a:solidFill>
                <a:latin typeface="Arial" pitchFamily="34"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spcBef>
                <a:spcPct val="0"/>
              </a:spcBef>
              <a:buClrTx/>
              <a:buSzTx/>
              <a:buFontTx/>
              <a:buNone/>
            </a:pPr>
            <a:r>
              <a:rPr kumimoji="1" lang="en-US" altLang="zh-CN" sz="2671" b="1">
                <a:solidFill>
                  <a:srgbClr val="FF0000"/>
                </a:solidFill>
                <a:ea typeface="楷体_GB2312" charset="-122"/>
              </a:rPr>
              <a:t>4</a:t>
            </a:r>
            <a:r>
              <a:rPr kumimoji="1" lang="zh-CN" altLang="en-US" sz="2571" b="1">
                <a:solidFill>
                  <a:srgbClr val="FF0000"/>
                </a:solidFill>
                <a:ea typeface="楷体_GB2312" charset="-122"/>
              </a:rPr>
              <a:t>、固体废物管理的相关标准</a:t>
            </a:r>
            <a:endParaRPr kumimoji="1" lang="zh-CN" altLang="en-US" sz="2971" b="1">
              <a:solidFill>
                <a:srgbClr val="FF0000"/>
              </a:solidFill>
              <a:ea typeface="楷体_GB2312" charset="-122"/>
            </a:endParaRPr>
          </a:p>
        </p:txBody>
      </p:sp>
      <p:sp>
        <p:nvSpPr>
          <p:cNvPr id="2120"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第11页，共54页。</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122" name="Rectangle 3"/>
          <p:cNvSpPr/>
          <p:nvPr>
            <p:ph type="body" idx="4294967295"/>
          </p:nvPr>
        </p:nvSpPr>
        <p:spPr>
          <a:xfrm>
            <a:off x="419400" y="1499060"/>
            <a:ext cx="9061736" cy="4812153"/>
          </a:xfrm>
          <a:prstGeom prst="rect">
            <a:avLst/>
          </a:prstGeom>
          <a:noFill/>
          <a:ln cap="flat">
            <a:noFill/>
            <a:prstDash val="solid"/>
            <a:round/>
            <a:headEnd type="none" w="med" len="med"/>
            <a:tailEnd type="none" w="med" len="med"/>
          </a:ln>
        </p:spPr>
        <p:txBody>
          <a:bodyPr vert="horz" wrap="square" lIns="91440" tIns="45720" rIns="91440" bIns="45720" anchor="t" anchorCtr="0"/>
          <a:lst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lang="zh-CN" altLang="en-US"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lang="zh-CN" altLang="en-US"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lang="zh-CN" altLang="en-US"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lang="zh-CN" altLang="en-US"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lang="zh-CN" altLang="en-US" sz="2122" b="0" i="0" u="none">
                <a:solidFill>
                  <a:schemeClr val="tx1"/>
                </a:solidFill>
                <a:latin typeface="Arial" pitchFamily="34" charset="0"/>
                <a:ea typeface="宋体" charset="-122"/>
              </a:defRPr>
            </a:lvl5pPr>
          </a:lstStyle>
          <a:p>
            <a:pPr marL="0" lvl="0" indent="0" eaLnBrk="0" hangingPunct="0">
              <a:lnSpc>
                <a:spcPct val="150000"/>
              </a:lnSpc>
              <a:buNone/>
              <a:tabLst>
                <a:tab pos="0"/>
              </a:tabLst>
            </a:pPr>
            <a:r>
              <a:rPr lang="zh-CN" altLang="en-US" sz="2246" b="1">
                <a:solidFill>
                  <a:srgbClr val="000000"/>
                </a:solidFill>
              </a:rPr>
              <a:t>       与固体废物有关的，只有</a:t>
            </a:r>
            <a:r>
              <a:rPr lang="en-US" altLang="zh-CN" sz="2346" b="1">
                <a:solidFill>
                  <a:srgbClr val="000000"/>
                </a:solidFill>
              </a:rPr>
              <a:t>《</a:t>
            </a:r>
            <a:r>
              <a:rPr lang="zh-CN" altLang="en-US" sz="2446" b="1">
                <a:solidFill>
                  <a:srgbClr val="000000"/>
                </a:solidFill>
              </a:rPr>
              <a:t>农用污泥中污染物控制标准</a:t>
            </a:r>
            <a:r>
              <a:rPr lang="en-US" altLang="zh-CN" sz="2346" b="1">
                <a:solidFill>
                  <a:srgbClr val="000000"/>
                </a:solidFill>
              </a:rPr>
              <a:t>(GB4282-1984)》</a:t>
            </a:r>
            <a:r>
              <a:rPr lang="zh-CN" altLang="en-US" sz="2246" b="1">
                <a:solidFill>
                  <a:srgbClr val="000000"/>
                </a:solidFill>
              </a:rPr>
              <a:t>，以及</a:t>
            </a:r>
            <a:r>
              <a:rPr lang="en-US" altLang="zh-CN" sz="2446" b="1">
                <a:solidFill>
                  <a:srgbClr val="000000"/>
                </a:solidFill>
              </a:rPr>
              <a:t>《</a:t>
            </a:r>
            <a:r>
              <a:rPr lang="zh-CN" altLang="en-US" sz="2346" b="1">
                <a:solidFill>
                  <a:srgbClr val="000000"/>
                </a:solidFill>
              </a:rPr>
              <a:t>水污染防治法</a:t>
            </a:r>
            <a:r>
              <a:rPr lang="en-US" altLang="zh-CN" sz="2446" b="1">
                <a:solidFill>
                  <a:srgbClr val="000000"/>
                </a:solidFill>
              </a:rPr>
              <a:t>》</a:t>
            </a:r>
            <a:r>
              <a:rPr lang="zh-CN" altLang="en-US" sz="2246" b="1">
                <a:solidFill>
                  <a:srgbClr val="000000"/>
                </a:solidFill>
              </a:rPr>
              <a:t>、</a:t>
            </a:r>
            <a:r>
              <a:rPr lang="en-US" altLang="zh-CN" sz="2146" b="1">
                <a:solidFill>
                  <a:srgbClr val="000000"/>
                </a:solidFill>
              </a:rPr>
              <a:t>《</a:t>
            </a:r>
            <a:r>
              <a:rPr lang="zh-CN" altLang="en-US" sz="2146" b="1">
                <a:solidFill>
                  <a:srgbClr val="000000"/>
                </a:solidFill>
              </a:rPr>
              <a:t>海洋环境保护法</a:t>
            </a:r>
            <a:r>
              <a:rPr lang="en-US" altLang="zh-CN" sz="2446" b="1">
                <a:solidFill>
                  <a:srgbClr val="000000"/>
                </a:solidFill>
              </a:rPr>
              <a:t>》</a:t>
            </a:r>
            <a:r>
              <a:rPr lang="zh-CN" altLang="en-US" sz="2146" b="1">
                <a:solidFill>
                  <a:srgbClr val="000000"/>
                </a:solidFill>
              </a:rPr>
              <a:t>中关于防治固体废弃物污染的相关规定。直到</a:t>
            </a:r>
            <a:r>
              <a:rPr lang="en-US" altLang="zh-CN" sz="2446" b="1">
                <a:solidFill>
                  <a:srgbClr val="000000"/>
                </a:solidFill>
              </a:rPr>
              <a:t>1995</a:t>
            </a:r>
            <a:r>
              <a:rPr lang="zh-CN" altLang="en-US" sz="2246" b="1">
                <a:solidFill>
                  <a:srgbClr val="000000"/>
                </a:solidFill>
              </a:rPr>
              <a:t>年</a:t>
            </a:r>
            <a:r>
              <a:rPr lang="en-US" altLang="zh-CN" sz="2446" b="1">
                <a:solidFill>
                  <a:srgbClr val="000000"/>
                </a:solidFill>
              </a:rPr>
              <a:t>《</a:t>
            </a:r>
            <a:r>
              <a:rPr lang="zh-CN" altLang="en-US" sz="2346" b="1">
                <a:solidFill>
                  <a:srgbClr val="000000"/>
                </a:solidFill>
              </a:rPr>
              <a:t>中华人民共和国固体废物污染环境防治法</a:t>
            </a:r>
            <a:r>
              <a:rPr lang="en-US" altLang="zh-CN" sz="2346" b="1">
                <a:solidFill>
                  <a:srgbClr val="000000"/>
                </a:solidFill>
              </a:rPr>
              <a:t>》</a:t>
            </a:r>
            <a:r>
              <a:rPr lang="zh-CN" altLang="en-US" sz="2446" b="1">
                <a:solidFill>
                  <a:srgbClr val="000000"/>
                </a:solidFill>
              </a:rPr>
              <a:t>的颁布，才明确地规定了固体废物防治的监督管理、固体废物特别是危险废物的防治、固体废物污染环境的责任者应负的法律责任等等，并在</a:t>
            </a:r>
            <a:r>
              <a:rPr lang="en-US" altLang="zh-CN" sz="2146" b="1">
                <a:solidFill>
                  <a:srgbClr val="000000"/>
                </a:solidFill>
              </a:rPr>
              <a:t>2004</a:t>
            </a:r>
            <a:r>
              <a:rPr lang="zh-CN" altLang="en-US" sz="2346" b="1">
                <a:solidFill>
                  <a:srgbClr val="000000"/>
                </a:solidFill>
              </a:rPr>
              <a:t>年</a:t>
            </a:r>
            <a:r>
              <a:rPr lang="en-US" altLang="zh-CN" sz="2246" b="1">
                <a:solidFill>
                  <a:srgbClr val="000000"/>
                </a:solidFill>
              </a:rPr>
              <a:t>12</a:t>
            </a:r>
            <a:r>
              <a:rPr lang="zh-CN" altLang="en-US" sz="2146" b="1">
                <a:solidFill>
                  <a:srgbClr val="000000"/>
                </a:solidFill>
              </a:rPr>
              <a:t>月公布了新修订的</a:t>
            </a:r>
            <a:r>
              <a:rPr lang="en-US" altLang="zh-CN" sz="2246" b="1">
                <a:solidFill>
                  <a:srgbClr val="000000"/>
                </a:solidFill>
              </a:rPr>
              <a:t>《</a:t>
            </a:r>
            <a:r>
              <a:rPr lang="zh-CN" altLang="en-US" sz="2446" b="1">
                <a:solidFill>
                  <a:srgbClr val="000000"/>
                </a:solidFill>
              </a:rPr>
              <a:t>中华人民共和国固体废物污染环境防治法</a:t>
            </a:r>
            <a:r>
              <a:rPr lang="en-US" altLang="zh-CN" sz="2446" b="1">
                <a:solidFill>
                  <a:srgbClr val="000000"/>
                </a:solidFill>
              </a:rPr>
              <a:t>》</a:t>
            </a:r>
            <a:endParaRPr lang="zh-CN" altLang="en-US" sz="2546" b="1">
              <a:solidFill>
                <a:srgbClr val="000000"/>
              </a:solidFill>
            </a:endParaRPr>
          </a:p>
        </p:txBody>
      </p:sp>
      <p:sp>
        <p:nvSpPr>
          <p:cNvPr id="2123" name="Rectangle 5"/>
          <p:cNvSpPr/>
          <p:nvPr/>
        </p:nvSpPr>
        <p:spPr>
          <a:xfrm>
            <a:off x="496880" y="276231"/>
            <a:ext cx="6264051" cy="810167"/>
          </a:xfrm>
          <a:prstGeom prst="rect">
            <a:avLst/>
          </a:prstGeom>
          <a:solidFill>
            <a:srgbClr val="CC99FF"/>
          </a:solidFill>
          <a:ln w="38100" cap="flat">
            <a:solidFill>
              <a:srgbClr val="FF9900"/>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30000"/>
              </a:lnSpc>
              <a:spcBef>
                <a:spcPct val="50000"/>
              </a:spcBef>
            </a:pPr>
            <a:r>
              <a:rPr kumimoji="0" lang="en-US" altLang="zh-CN" sz="2995" b="1">
                <a:solidFill>
                  <a:srgbClr val="000066"/>
                </a:solidFill>
                <a:ea typeface="华文新魏" charset="-122"/>
              </a:rPr>
              <a:t>1</a:t>
            </a:r>
            <a:r>
              <a:rPr kumimoji="0" lang="zh-CN" altLang="en-US" sz="3295" b="1">
                <a:solidFill>
                  <a:srgbClr val="000066"/>
                </a:solidFill>
                <a:ea typeface="华文新魏" charset="-122"/>
              </a:rPr>
              <a:t>、固体废物管理的相关法规</a:t>
            </a:r>
            <a:endParaRPr kumimoji="0" lang="zh-CN" altLang="en-US" sz="3395" b="1">
              <a:solidFill>
                <a:srgbClr val="000066"/>
              </a:solidFill>
              <a:ea typeface="华文新魏" charset="-122"/>
            </a:endParaRPr>
          </a:p>
        </p:txBody>
      </p:sp>
      <p:sp>
        <p:nvSpPr>
          <p:cNvPr id="2124"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第12页，共54页。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grpId="0" nodeType="clickEffect">
                                  <p:stCondLst>
                                    <p:cond delay="0"/>
                                  </p:stCondLst>
                                  <p:childTnLst>
                                    <p:set>
                                      <p:cBhvr additive="base">
                                        <p:cTn id="6" dur="1" fill="hold">
                                          <p:stCondLst>
                                            <p:cond delay="0"/>
                                          </p:stCondLst>
                                        </p:cTn>
                                        <p:tgtEl>
                                          <p:spTgt spid="2122">
                                            <p:txEl>
                                              <p:pRg st="0" end="0"/>
                                            </p:txEl>
                                          </p:spTgt>
                                        </p:tgtEl>
                                        <p:attrNameLst>
                                          <p:attrName>style.visibility</p:attrName>
                                        </p:attrNameLst>
                                      </p:cBhvr>
                                      <p:to>
                                        <p:strVal val="visible"/>
                                      </p:to>
                                    </p:set>
                                    <p:anim calcmode="lin" valueType="num">
                                      <p:cBhvr additive="base">
                                        <p:cTn id="7" dur="500" fill="hold"/>
                                        <p:tgtEl>
                                          <p:spTgt spid="212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2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2" grpId="0" build="p"/>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132" name="New shape"/>
          <p:cNvSpPr/>
          <p:nvPr/>
        </p:nvSpPr>
        <p:spPr>
          <a:xfrm>
            <a:off x="0" y="0"/>
            <a:ext cx="9701784" cy="72763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l"/>
            <a:r>
              <a:rPr sz="1200" b="0">
                <a:solidFill>
                  <a:srgbClr val="000000"/>
                </a:solidFill>
              </a:rPr>
              <a:t>（6）进口废物审批制度</a:t>
            </a:r>
          </a:p>
          <a:p>
            <a:pPr algn="l"/>
            <a:r>
              <a:rPr sz="1200" b="0">
                <a:solidFill>
                  <a:srgbClr val="000000"/>
                </a:solidFill>
              </a:rPr>
              <a:t>2、施工期固体废物污染的控制</a:t>
            </a:r>
          </a:p>
          <a:p>
            <a:pPr algn="l"/>
            <a:r>
              <a:rPr sz="1200" b="0">
                <a:solidFill>
                  <a:srgbClr val="000000"/>
                </a:solidFill>
              </a:rPr>
              <a:t>施工清场的树木、农作物、杂草，应及时清运，表层土可集中堆存，用作绿化用土。</a:t>
            </a:r>
          </a:p>
          <a:p>
            <a:pPr algn="l"/>
            <a:r>
              <a:rPr sz="1200" b="0">
                <a:solidFill>
                  <a:srgbClr val="000000"/>
                </a:solidFill>
              </a:rPr>
              <a:t>（2）工业固体废物申报登记制度</a:t>
            </a:r>
          </a:p>
          <a:p>
            <a:pPr algn="l"/>
            <a:r>
              <a:rPr sz="1200" b="0">
                <a:solidFill>
                  <a:srgbClr val="000000"/>
                </a:solidFill>
              </a:rPr>
              <a:t>一、建筑垃圾在土木中的综合利用</a:t>
            </a:r>
          </a:p>
          <a:p>
            <a:pPr algn="l"/>
            <a:r>
              <a:rPr sz="1200" b="0">
                <a:solidFill>
                  <a:srgbClr val="000000"/>
                </a:solidFill>
              </a:rPr>
              <a:t>引起固体废物污染的作业项目和污染物</a:t>
            </a:r>
          </a:p>
          <a:p>
            <a:pPr algn="l"/>
            <a:r>
              <a:rPr sz="1200" b="0">
                <a:solidFill>
                  <a:srgbClr val="000000"/>
                </a:solidFill>
              </a:rPr>
              <a:t>水泥砂浆残余渣、拆除废料等</a:t>
            </a:r>
          </a:p>
          <a:p>
            <a:pPr algn="l"/>
            <a:r>
              <a:rPr sz="1200" b="0">
                <a:solidFill>
                  <a:srgbClr val="000000"/>
                </a:solidFill>
              </a:rPr>
              <a:t>钢渣可利用其中的水硬性矿物，掺入部分高炉水渣或煤灰以及石灰、石膏粉等激发剂制成建筑用砖；</a:t>
            </a:r>
          </a:p>
          <a:p>
            <a:pPr algn="l"/>
            <a:r>
              <a:rPr sz="1200" b="0">
                <a:solidFill>
                  <a:srgbClr val="000000"/>
                </a:solidFill>
              </a:rPr>
              <a:t>后来还查出上海、江西甚至东北各省也有类似的洋垃圾问题。</a:t>
            </a:r>
          </a:p>
          <a:p>
            <a:pPr algn="l"/>
            <a:r>
              <a:rPr sz="1200" b="0">
                <a:solidFill>
                  <a:srgbClr val="000000"/>
                </a:solidFill>
              </a:rPr>
              <a:t>对弃土不得随意堆放，应设弃土场进行集中处置，而且应避开暴雨期，要边弃土边压实，弃土完毕后应尽快复垦利用。</a:t>
            </a:r>
          </a:p>
          <a:p>
            <a:pPr algn="l"/>
            <a:r>
              <a:rPr sz="1200" b="0">
                <a:solidFill>
                  <a:srgbClr val="000000"/>
                </a:solidFill>
              </a:rPr>
              <a:t>废料（混凝土块、废木材等）</a:t>
            </a:r>
          </a:p>
          <a:p>
            <a:pPr algn="l"/>
            <a:r>
              <a:rPr sz="1200" b="0">
                <a:solidFill>
                  <a:srgbClr val="000000"/>
                </a:solidFill>
              </a:rPr>
              <a:t>水泥砂浆残余渣、拆除废料等</a:t>
            </a:r>
          </a:p>
          <a:p>
            <a:pPr algn="l"/>
            <a:r>
              <a:rPr sz="1200" b="0">
                <a:solidFill>
                  <a:srgbClr val="000000"/>
                </a:solidFill>
              </a:rPr>
              <a:t>4．其他废旧建筑垃圾的综合利用</a:t>
            </a:r>
          </a:p>
          <a:p>
            <a:pPr algn="l"/>
            <a:r>
              <a:rPr sz="1200" b="0">
                <a:solidFill>
                  <a:srgbClr val="000000"/>
                </a:solidFill>
              </a:rPr>
              <a:t>20世纪70年代，北京一家照相器材厂毁于一场大火。</a:t>
            </a:r>
          </a:p>
          <a:p>
            <a:pPr algn="l"/>
            <a:r>
              <a:rPr sz="1200" b="0">
                <a:solidFill>
                  <a:srgbClr val="000000"/>
                </a:solidFill>
              </a:rPr>
              <a:t>优点：将废物转化为有用的燃料，尾气排放量和残渣量较少，是低污染和资源化技术。</a:t>
            </a:r>
          </a:p>
          <a:p>
            <a:pPr algn="l"/>
            <a:r>
              <a:rPr sz="1200" b="0">
                <a:solidFill>
                  <a:srgbClr val="000000"/>
                </a:solidFill>
              </a:rPr>
              <a:t>法国已在高速公路和一些重要交通道路的路面修复工程中推广使用再生沥青等等。</a:t>
            </a:r>
          </a:p>
        </p:txBody>
      </p:sp>
      <p:pic>
        <p:nvPicPr>
          <p:cNvPr id="2133" name="New picture"/>
          <p:cNvPicPr/>
          <p:nvPr/>
        </p:nvPicPr>
        <p:blipFill>
          <a:blip r:embed="rId2"/>
          <a:stretch>
            <a:fillRect/>
          </a:stretch>
        </p:blipFill>
        <p:spPr>
          <a:xfrm>
            <a:off x="0" y="0"/>
            <a:ext cx="9701784" cy="7276338"/>
          </a:xfrm>
          <a:prstGeom prst="rect">
            <a:avLst/>
          </a:prstGeom>
        </p:spPr>
      </p:pic>
      <p:sp>
        <p:nvSpPr>
          <p:cNvPr id="2126" name="Rectangle 3"/>
          <p:cNvSpPr/>
          <p:nvPr>
            <p:ph type="body" idx="4294967295"/>
          </p:nvPr>
        </p:nvSpPr>
        <p:spPr>
          <a:xfrm>
            <a:off x="419400" y="1803926"/>
            <a:ext cx="9061736" cy="1910039"/>
          </a:xfrm>
          <a:prstGeom prst="rect">
            <a:avLst/>
          </a:prstGeom>
          <a:noFill/>
          <a:ln cap="flat">
            <a:noFill/>
            <a:prstDash val="solid"/>
            <a:round/>
            <a:headEnd type="none" w="med" len="med"/>
            <a:tailEnd type="none" w="med" len="med"/>
          </a:ln>
        </p:spPr>
        <p:txBody>
          <a:bodyPr vert="horz" wrap="square" lIns="91440" tIns="45720" rIns="91440" bIns="45720" anchor="t" anchorCtr="0"/>
          <a:lst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lang="zh-CN" altLang="en-US"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lang="zh-CN" altLang="en-US"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lang="zh-CN" altLang="en-US"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lang="zh-CN" altLang="en-US"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lang="zh-CN" altLang="en-US" sz="2122" b="0" i="0" u="none">
                <a:solidFill>
                  <a:schemeClr val="tx1"/>
                </a:solidFill>
                <a:latin typeface="Arial" pitchFamily="34" charset="0"/>
                <a:ea typeface="宋体" charset="-122"/>
              </a:defRPr>
            </a:lvl5pPr>
          </a:lstStyle>
          <a:p>
            <a:pPr marL="0" lvl="0" indent="0" eaLnBrk="0" hangingPunct="0">
              <a:lnSpc>
                <a:spcPct val="120000"/>
              </a:lnSpc>
              <a:buNone/>
            </a:pPr>
            <a:r>
              <a:rPr lang="zh-CN" altLang="en-US" sz="1722" b="1">
                <a:solidFill>
                  <a:srgbClr val="000000"/>
                </a:solidFill>
              </a:rPr>
              <a:t>       由于固体废物是在生产和生活活动的各个环节中分散地产生，从产生到最终处置之间的链条较长，需要经过收集、运输、贮存、处理、利用等环节，每个环节都需要多人多部门的参与，而且当利用、处理、处置不当时，其本身往往又成为水、大气、土壤等环境的污染“源头” </a:t>
            </a:r>
            <a:endParaRPr lang="zh-CN" altLang="en-US" sz="2122" b="1">
              <a:solidFill>
                <a:srgbClr val="000000"/>
              </a:solidFill>
            </a:endParaRPr>
          </a:p>
        </p:txBody>
      </p:sp>
      <p:sp>
        <p:nvSpPr>
          <p:cNvPr id="2127" name="Rectangle 5"/>
          <p:cNvSpPr/>
          <p:nvPr/>
        </p:nvSpPr>
        <p:spPr>
          <a:xfrm>
            <a:off x="496880" y="200437"/>
            <a:ext cx="6112460" cy="810166"/>
          </a:xfrm>
          <a:prstGeom prst="rect">
            <a:avLst/>
          </a:prstGeom>
          <a:solidFill>
            <a:srgbClr val="CC99FF"/>
          </a:solidFill>
          <a:ln w="38100" cap="flat">
            <a:solidFill>
              <a:srgbClr val="FF9900"/>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30000"/>
              </a:lnSpc>
              <a:spcBef>
                <a:spcPct val="50000"/>
              </a:spcBef>
            </a:pPr>
            <a:r>
              <a:rPr kumimoji="0" lang="en-US" altLang="zh-CN" sz="3095" b="1">
                <a:solidFill>
                  <a:srgbClr val="000066"/>
                </a:solidFill>
                <a:ea typeface="华文新魏" charset="-122"/>
              </a:rPr>
              <a:t>2</a:t>
            </a:r>
            <a:r>
              <a:rPr kumimoji="0" lang="zh-CN" altLang="en-US" sz="3295" b="1">
                <a:solidFill>
                  <a:srgbClr val="000066"/>
                </a:solidFill>
                <a:ea typeface="华文新魏" charset="-122"/>
              </a:rPr>
              <a:t>、固体废物管理的原则</a:t>
            </a:r>
            <a:endParaRPr kumimoji="0" lang="zh-CN" altLang="en-US" sz="3395" b="1">
              <a:solidFill>
                <a:srgbClr val="000066"/>
              </a:solidFill>
              <a:ea typeface="华文新魏" charset="-122"/>
            </a:endParaRPr>
          </a:p>
        </p:txBody>
      </p:sp>
      <p:sp>
        <p:nvSpPr>
          <p:cNvPr id="2128" name="Rectangle 5"/>
          <p:cNvSpPr/>
          <p:nvPr/>
        </p:nvSpPr>
        <p:spPr>
          <a:xfrm>
            <a:off x="343605" y="1345786"/>
            <a:ext cx="4507287" cy="485089"/>
          </a:xfrm>
          <a:prstGeom prst="rect">
            <a:avLst/>
          </a:prstGeom>
          <a:noFill/>
          <a:ln cap="flat">
            <a:noFill/>
            <a:prstDash val="solid"/>
            <a:miter lim="800000"/>
            <a:headEnd type="none" w="med" len="med"/>
            <a:tailEnd type="none" w="med" len="med"/>
          </a:ln>
        </p:spPr>
        <p:txBody>
          <a:bodyPr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r>
              <a:rPr lang="zh-CN" altLang="en-US" sz="2446" b="1">
                <a:solidFill>
                  <a:srgbClr val="FF0000"/>
                </a:solidFill>
              </a:rPr>
              <a:t>（</a:t>
            </a:r>
            <a:r>
              <a:rPr lang="en-US" altLang="zh-CN" sz="2446" b="1">
                <a:solidFill>
                  <a:srgbClr val="FF0000"/>
                </a:solidFill>
              </a:rPr>
              <a:t>1</a:t>
            </a:r>
            <a:r>
              <a:rPr lang="zh-CN" altLang="en-US" sz="2446" b="1">
                <a:solidFill>
                  <a:srgbClr val="FF0000"/>
                </a:solidFill>
              </a:rPr>
              <a:t>）“全过程管理”原则</a:t>
            </a:r>
            <a:endParaRPr lang="zh-CN" altLang="en-US" sz="2546" b="1">
              <a:solidFill>
                <a:srgbClr val="FF0000"/>
              </a:solidFill>
            </a:endParaRPr>
          </a:p>
        </p:txBody>
      </p:sp>
      <p:sp>
        <p:nvSpPr>
          <p:cNvPr id="2129" name="Rectangle 6"/>
          <p:cNvSpPr/>
          <p:nvPr/>
        </p:nvSpPr>
        <p:spPr>
          <a:xfrm>
            <a:off x="266125" y="4173788"/>
            <a:ext cx="4431492" cy="485089"/>
          </a:xfrm>
          <a:prstGeom prst="rect">
            <a:avLst/>
          </a:prstGeom>
          <a:noFill/>
          <a:ln cap="flat">
            <a:noFill/>
            <a:prstDash val="solid"/>
            <a:miter lim="800000"/>
            <a:headEnd type="none" w="med" len="med"/>
            <a:tailEnd type="none" w="med" len="med"/>
          </a:ln>
        </p:spPr>
        <p:txBody>
          <a:bodyPr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r>
              <a:rPr lang="zh-CN" altLang="en-US" sz="2246" b="1">
                <a:solidFill>
                  <a:srgbClr val="FF0000"/>
                </a:solidFill>
              </a:rPr>
              <a:t>（</a:t>
            </a:r>
            <a:r>
              <a:rPr lang="en-US" altLang="zh-CN" sz="2246" b="1">
                <a:solidFill>
                  <a:srgbClr val="FF0000"/>
                </a:solidFill>
              </a:rPr>
              <a:t>2</a:t>
            </a:r>
            <a:r>
              <a:rPr lang="zh-CN" altLang="en-US" sz="2346" b="1">
                <a:solidFill>
                  <a:srgbClr val="FF0000"/>
                </a:solidFill>
              </a:rPr>
              <a:t>）“三化”原则</a:t>
            </a:r>
            <a:endParaRPr lang="zh-CN" altLang="en-US" sz="2546" b="1">
              <a:solidFill>
                <a:srgbClr val="FF0000"/>
              </a:solidFill>
            </a:endParaRPr>
          </a:p>
        </p:txBody>
      </p:sp>
      <p:sp>
        <p:nvSpPr>
          <p:cNvPr id="2130" name="Rectangle 7"/>
          <p:cNvSpPr/>
          <p:nvPr/>
        </p:nvSpPr>
        <p:spPr>
          <a:xfrm>
            <a:off x="572675" y="4707723"/>
            <a:ext cx="8795610" cy="1910039"/>
          </a:xfrm>
          <a:prstGeom prst="rect">
            <a:avLst/>
          </a:prstGeom>
          <a:noFill/>
          <a:ln cap="flat">
            <a:noFill/>
            <a:prstDash val="solid"/>
            <a:miter lim="800000"/>
            <a:headEnd type="none" w="med" len="med"/>
            <a:tailEnd type="none" w="med" len="med"/>
          </a:ln>
        </p:spPr>
        <p:txBody>
          <a:bodyPr/>
          <a:lstStyle>
            <a:defPPr>
              <a:defRPr lang="zh-CN"/>
            </a:defPPr>
            <a:lvl1pPr marL="363817" indent="-363817" algn="l" defTabSz="970178" rtl="0" eaLnBrk="0" fontAlgn="base" latinLnBrk="0" hangingPunct="0">
              <a:lnSpc>
                <a:spcPct val="100000"/>
              </a:lnSpc>
              <a:spcBef>
                <a:spcPct val="20000"/>
              </a:spcBef>
              <a:spcAft>
                <a:spcPct val="0"/>
              </a:spcAft>
              <a:buClr>
                <a:schemeClr val="hlink"/>
              </a:buClr>
              <a:buSzPct val="70000"/>
              <a:buFont typeface="Wingdings" charset="2"/>
              <a:buChar char="v"/>
              <a:defRPr kumimoji="0" lang="zh-CN" altLang="en-US" sz="3395" b="0" i="0" u="none" kern="1200">
                <a:solidFill>
                  <a:schemeClr val="tx1"/>
                </a:solidFill>
                <a:latin typeface="Arial" pitchFamily="34" charset="0"/>
                <a:ea typeface="宋体" charset="-122"/>
                <a:cs typeface="+mn-cs"/>
              </a:defRPr>
            </a:lvl1pPr>
            <a:lvl2pPr marL="788270" indent="-303181" algn="l" defTabSz="970178" rtl="0" eaLnBrk="0" fontAlgn="base" latinLnBrk="0" hangingPunct="0">
              <a:lnSpc>
                <a:spcPct val="100000"/>
              </a:lnSpc>
              <a:spcBef>
                <a:spcPct val="20000"/>
              </a:spcBef>
              <a:spcAft>
                <a:spcPct val="0"/>
              </a:spcAft>
              <a:buClr>
                <a:schemeClr val="accent2"/>
              </a:buClr>
              <a:buSzPct val="85000"/>
              <a:buFont typeface="Wingdings" charset="2"/>
              <a:buChar char=""/>
              <a:defRPr kumimoji="0" lang="zh-CN" altLang="en-US" sz="2971" b="0" i="0" u="none" kern="1200">
                <a:solidFill>
                  <a:schemeClr val="tx1"/>
                </a:solidFill>
                <a:latin typeface="Arial" pitchFamily="34" charset="0"/>
                <a:ea typeface="宋体" charset="-122"/>
                <a:cs typeface="+mn-cs"/>
              </a:defRPr>
            </a:lvl2pPr>
            <a:lvl3pPr marL="1212723" indent="-242545" algn="l" defTabSz="970178" rtl="0" eaLnBrk="0" fontAlgn="base" latinLnBrk="0" hangingPunct="0">
              <a:lnSpc>
                <a:spcPct val="100000"/>
              </a:lnSpc>
              <a:spcBef>
                <a:spcPct val="20000"/>
              </a:spcBef>
              <a:spcAft>
                <a:spcPct val="0"/>
              </a:spcAft>
              <a:buClr>
                <a:schemeClr val="hlink"/>
              </a:buClr>
              <a:buSzPct val="80000"/>
              <a:buFont typeface="Wingdings" charset="2"/>
              <a:buChar char="v"/>
              <a:defRPr kumimoji="0" lang="zh-CN" altLang="en-US" sz="2546" b="0" i="0" u="none" kern="1200">
                <a:solidFill>
                  <a:schemeClr val="tx1"/>
                </a:solidFill>
                <a:latin typeface="Arial" pitchFamily="34" charset="0"/>
                <a:ea typeface="宋体" charset="-122"/>
                <a:cs typeface="+mn-cs"/>
              </a:defRPr>
            </a:lvl3pPr>
            <a:lvl4pPr marL="1697812" indent="-242545" algn="l" defTabSz="970178" rtl="0" eaLnBrk="0" fontAlgn="base" latinLnBrk="0" hangingPunct="0">
              <a:lnSpc>
                <a:spcPct val="100000"/>
              </a:lnSpc>
              <a:spcBef>
                <a:spcPct val="20000"/>
              </a:spcBef>
              <a:spcAft>
                <a:spcPct val="0"/>
              </a:spcAft>
              <a:buClr>
                <a:schemeClr val="accent2"/>
              </a:buClr>
              <a:buSzPct val="90000"/>
              <a:buFont typeface="Wingdings" charset="2"/>
              <a:buChar char=""/>
              <a:defRPr kumimoji="0" lang="zh-CN" altLang="en-US" sz="2122" b="0" i="0" u="none" kern="1200">
                <a:solidFill>
                  <a:schemeClr val="tx1"/>
                </a:solidFill>
                <a:latin typeface="Arial" pitchFamily="34" charset="0"/>
                <a:ea typeface="宋体" charset="-122"/>
                <a:cs typeface="+mn-cs"/>
              </a:defRPr>
            </a:lvl4pPr>
            <a:lvl5pPr marL="2182901" indent="-242545" algn="l" defTabSz="970178" rtl="0" eaLnBrk="0" fontAlgn="base" latinLnBrk="0" hangingPunct="0">
              <a:lnSpc>
                <a:spcPct val="100000"/>
              </a:lnSpc>
              <a:spcBef>
                <a:spcPct val="20000"/>
              </a:spcBef>
              <a:spcAft>
                <a:spcPct val="0"/>
              </a:spcAft>
              <a:buClr>
                <a:schemeClr val="hlink"/>
              </a:buClr>
              <a:buSzPct val="85000"/>
              <a:buFont typeface="Wingdings" charset="2"/>
              <a:buChar char="v"/>
              <a:defRPr kumimoji="0" lang="zh-CN" altLang="en-US" sz="2122" b="0" i="0" u="none" kern="1200">
                <a:solidFill>
                  <a:schemeClr val="tx1"/>
                </a:solidFill>
                <a:latin typeface="Arial" pitchFamily="34"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20000"/>
              </a:lnSpc>
              <a:buNone/>
            </a:pPr>
            <a:r>
              <a:rPr lang="zh-CN" altLang="en-US" sz="1822" b="1">
                <a:solidFill>
                  <a:srgbClr val="000000"/>
                </a:solidFill>
              </a:rPr>
              <a:t>       “三化”原则是指对固体废物的防治采用</a:t>
            </a:r>
            <a:r>
              <a:rPr lang="zh-CN" altLang="en-US" sz="1722" b="1">
                <a:solidFill>
                  <a:srgbClr val="FF0000"/>
                </a:solidFill>
              </a:rPr>
              <a:t>减量化</a:t>
            </a:r>
            <a:r>
              <a:rPr lang="zh-CN" altLang="en-US" sz="2022" b="1">
                <a:solidFill>
                  <a:srgbClr val="000000"/>
                </a:solidFill>
              </a:rPr>
              <a:t>、</a:t>
            </a:r>
            <a:r>
              <a:rPr lang="zh-CN" altLang="en-US" sz="1922" b="1">
                <a:solidFill>
                  <a:srgbClr val="FF0000"/>
                </a:solidFill>
              </a:rPr>
              <a:t>资源化</a:t>
            </a:r>
            <a:r>
              <a:rPr lang="zh-CN" altLang="en-US" sz="2022" b="1">
                <a:solidFill>
                  <a:srgbClr val="000000"/>
                </a:solidFill>
              </a:rPr>
              <a:t>和</a:t>
            </a:r>
            <a:r>
              <a:rPr lang="zh-CN" altLang="en-US" sz="1722" b="1">
                <a:solidFill>
                  <a:srgbClr val="FF0000"/>
                </a:solidFill>
              </a:rPr>
              <a:t>无害化</a:t>
            </a:r>
            <a:r>
              <a:rPr lang="zh-CN" altLang="en-US" sz="1722" b="1">
                <a:solidFill>
                  <a:srgbClr val="000000"/>
                </a:solidFill>
              </a:rPr>
              <a:t>的指导思想和基本战略。</a:t>
            </a:r>
            <a:r>
              <a:rPr lang="en-US" altLang="zh-CN" sz="1922" b="1">
                <a:solidFill>
                  <a:srgbClr val="000000"/>
                </a:solidFill>
              </a:rPr>
              <a:t>《</a:t>
            </a:r>
            <a:r>
              <a:rPr lang="zh-CN" altLang="en-US" sz="1822" b="1">
                <a:solidFill>
                  <a:srgbClr val="000000"/>
                </a:solidFill>
              </a:rPr>
              <a:t>中华人民共和国固体废物污染环境防治法</a:t>
            </a:r>
            <a:r>
              <a:rPr lang="en-US" altLang="zh-CN" sz="1922" b="1">
                <a:solidFill>
                  <a:srgbClr val="000000"/>
                </a:solidFill>
              </a:rPr>
              <a:t>》</a:t>
            </a:r>
            <a:r>
              <a:rPr lang="zh-CN" altLang="en-US" sz="1922" b="1">
                <a:solidFill>
                  <a:srgbClr val="000000"/>
                </a:solidFill>
              </a:rPr>
              <a:t>中明确规定，国家对固体废物污染环境的防治，实行减少固体废物的产生，充分合理利用固体废物和无害化处置废物的原则。</a:t>
            </a:r>
            <a:endParaRPr lang="zh-CN" altLang="en-US" sz="2122" b="1">
              <a:solidFill>
                <a:srgbClr val="000000"/>
              </a:solidFill>
            </a:endParaRPr>
          </a:p>
        </p:txBody>
      </p:sp>
      <p:sp>
        <p:nvSpPr>
          <p:cNvPr id="2131"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第13页，共54页。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grpId="0" nodeType="clickEffect">
                                  <p:stCondLst>
                                    <p:cond delay="0"/>
                                  </p:stCondLst>
                                  <p:childTnLst>
                                    <p:set>
                                      <p:cBhvr additive="base">
                                        <p:cTn id="6" dur="1" fill="hold">
                                          <p:stCondLst>
                                            <p:cond delay="0"/>
                                          </p:stCondLst>
                                        </p:cTn>
                                        <p:tgtEl>
                                          <p:spTgt spid="2126">
                                            <p:txEl>
                                              <p:pRg st="0" end="0"/>
                                            </p:txEl>
                                          </p:spTgt>
                                        </p:tgtEl>
                                        <p:attrNameLst>
                                          <p:attrName>style.visibility</p:attrName>
                                        </p:attrNameLst>
                                      </p:cBhvr>
                                      <p:to>
                                        <p:strVal val="visible"/>
                                      </p:to>
                                    </p:set>
                                    <p:anim calcmode="lin" valueType="num">
                                      <p:cBhvr additive="base">
                                        <p:cTn id="7" dur="500" fill="hold"/>
                                        <p:tgtEl>
                                          <p:spTgt spid="212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2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8" dur="500" fill="hold" grpId="1" nodeType="clickEffect">
                                  <p:stCondLst>
                                    <p:cond delay="0"/>
                                  </p:stCondLst>
                                  <p:childTnLst>
                                    <p:set>
                                      <p:cBhvr additive="base">
                                        <p:cTn id="12" dur="1" fill="hold">
                                          <p:stCondLst>
                                            <p:cond delay="0"/>
                                          </p:stCondLst>
                                        </p:cTn>
                                        <p:tgtEl>
                                          <p:spTgt spid="2130"/>
                                        </p:tgtEl>
                                        <p:attrNameLst>
                                          <p:attrName>style.visibility</p:attrName>
                                        </p:attrNameLst>
                                      </p:cBhvr>
                                      <p:to>
                                        <p:strVal val="visible"/>
                                      </p:to>
                                    </p:set>
                                    <p:anim calcmode="lin" valueType="num">
                                      <p:cBhvr additive="base">
                                        <p:cTn id="13" dur="500" fill="hold"/>
                                        <p:tgtEl>
                                          <p:spTgt spid="2130"/>
                                        </p:tgtEl>
                                        <p:attrNameLst>
                                          <p:attrName>ppt_x</p:attrName>
                                        </p:attrNameLst>
                                      </p:cBhvr>
                                      <p:tavLst>
                                        <p:tav tm="0">
                                          <p:val>
                                            <p:strVal val="0-#ppt_w/2"/>
                                          </p:val>
                                        </p:tav>
                                        <p:tav tm="100000">
                                          <p:val>
                                            <p:strVal val="#ppt_x"/>
                                          </p:val>
                                        </p:tav>
                                      </p:tavLst>
                                    </p:anim>
                                    <p:anim calcmode="lin" valueType="num">
                                      <p:cBhvr additive="base">
                                        <p:cTn id="14" dur="500" fill="hold"/>
                                        <p:tgtEl>
                                          <p:spTgt spid="21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6" grpId="0" build="p"/>
      <p:bldP spid="2130" grpId="1" build="p"/>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133" name="Rectangle 3"/>
          <p:cNvSpPr/>
          <p:nvPr>
            <p:ph type="body" idx="4294967295"/>
          </p:nvPr>
        </p:nvSpPr>
        <p:spPr>
          <a:xfrm>
            <a:off x="955020" y="1423266"/>
            <a:ext cx="7640155" cy="5270291"/>
          </a:xfrm>
          <a:prstGeom prst="rect">
            <a:avLst/>
          </a:prstGeom>
          <a:noFill/>
          <a:ln cap="flat">
            <a:noFill/>
            <a:prstDash val="solid"/>
            <a:round/>
            <a:headEnd type="none" w="med" len="med"/>
            <a:tailEnd type="none" w="med" len="med"/>
          </a:ln>
        </p:spPr>
        <p:txBody>
          <a:bodyPr vert="horz" wrap="square" lIns="91440" tIns="45720" rIns="91440" bIns="45720" anchor="t" anchorCtr="0"/>
          <a:lst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lang="zh-CN" altLang="en-US"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lang="zh-CN" altLang="en-US"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lang="zh-CN" altLang="en-US"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lang="zh-CN" altLang="en-US"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lang="zh-CN" altLang="en-US" sz="2122" b="0" i="0" u="none">
                <a:solidFill>
                  <a:schemeClr val="tx1"/>
                </a:solidFill>
                <a:latin typeface="Arial" pitchFamily="34" charset="0"/>
                <a:ea typeface="宋体" charset="-122"/>
              </a:defRPr>
            </a:lvl5pPr>
          </a:lstStyle>
          <a:p>
            <a:pPr lvl="0" eaLnBrk="0" hangingPunct="0">
              <a:lnSpc>
                <a:spcPct val="150000"/>
              </a:lnSpc>
              <a:buNone/>
            </a:pPr>
            <a:r>
              <a:rPr lang="zh-CN" altLang="en-US" sz="2346" b="1">
                <a:solidFill>
                  <a:srgbClr val="000000"/>
                </a:solidFill>
              </a:rPr>
              <a:t>（</a:t>
            </a:r>
            <a:r>
              <a:rPr lang="en-US" altLang="zh-CN" sz="2146" b="1">
                <a:solidFill>
                  <a:srgbClr val="000000"/>
                </a:solidFill>
              </a:rPr>
              <a:t>1</a:t>
            </a:r>
            <a:r>
              <a:rPr lang="zh-CN" altLang="en-US" sz="2246" b="1">
                <a:solidFill>
                  <a:srgbClr val="000000"/>
                </a:solidFill>
              </a:rPr>
              <a:t>）分类管理制度 </a:t>
            </a:r>
            <a:endParaRPr lang="zh-CN" altLang="en-US" sz="2546" b="1">
              <a:solidFill>
                <a:srgbClr val="000000"/>
              </a:solidFill>
            </a:endParaRPr>
          </a:p>
          <a:p>
            <a:pPr lvl="0" eaLnBrk="0" hangingPunct="0">
              <a:lnSpc>
                <a:spcPct val="150000"/>
              </a:lnSpc>
              <a:buNone/>
            </a:pPr>
            <a:r>
              <a:rPr lang="zh-CN" altLang="en-US" sz="2146" b="1">
                <a:solidFill>
                  <a:srgbClr val="000000"/>
                </a:solidFill>
              </a:rPr>
              <a:t>（</a:t>
            </a:r>
            <a:r>
              <a:rPr lang="en-US" altLang="zh-CN" sz="2146" b="1">
                <a:solidFill>
                  <a:srgbClr val="000000"/>
                </a:solidFill>
              </a:rPr>
              <a:t>2</a:t>
            </a:r>
            <a:r>
              <a:rPr lang="zh-CN" altLang="en-US" sz="2146" b="1">
                <a:solidFill>
                  <a:srgbClr val="000000"/>
                </a:solidFill>
              </a:rPr>
              <a:t>）工业固体废物申报登记制度</a:t>
            </a:r>
            <a:endParaRPr lang="zh-CN" altLang="en-US" sz="2546" b="1">
              <a:solidFill>
                <a:srgbClr val="000000"/>
              </a:solidFill>
            </a:endParaRPr>
          </a:p>
          <a:p>
            <a:pPr lvl="0" eaLnBrk="0" hangingPunct="0">
              <a:lnSpc>
                <a:spcPct val="150000"/>
              </a:lnSpc>
              <a:buNone/>
            </a:pPr>
            <a:r>
              <a:rPr lang="zh-CN" altLang="en-US" sz="2246" b="1">
                <a:solidFill>
                  <a:srgbClr val="000000"/>
                </a:solidFill>
              </a:rPr>
              <a:t>（</a:t>
            </a:r>
            <a:r>
              <a:rPr lang="en-US" altLang="zh-CN" sz="2446" b="1">
                <a:solidFill>
                  <a:srgbClr val="000000"/>
                </a:solidFill>
              </a:rPr>
              <a:t>3</a:t>
            </a:r>
            <a:r>
              <a:rPr lang="zh-CN" altLang="en-US" sz="2346" b="1">
                <a:solidFill>
                  <a:srgbClr val="000000"/>
                </a:solidFill>
              </a:rPr>
              <a:t>）环境影响评价制度和“三同时”制度 </a:t>
            </a:r>
            <a:endParaRPr lang="zh-CN" altLang="en-US" sz="2546" b="1">
              <a:solidFill>
                <a:srgbClr val="000000"/>
              </a:solidFill>
            </a:endParaRPr>
          </a:p>
          <a:p>
            <a:pPr lvl="0" eaLnBrk="0" hangingPunct="0">
              <a:lnSpc>
                <a:spcPct val="150000"/>
              </a:lnSpc>
              <a:buNone/>
            </a:pPr>
            <a:r>
              <a:rPr lang="zh-CN" altLang="en-US" sz="2346" b="1">
                <a:solidFill>
                  <a:srgbClr val="000000"/>
                </a:solidFill>
              </a:rPr>
              <a:t>（</a:t>
            </a:r>
            <a:r>
              <a:rPr lang="en-US" altLang="zh-CN" sz="2346" b="1">
                <a:solidFill>
                  <a:srgbClr val="000000"/>
                </a:solidFill>
              </a:rPr>
              <a:t>4</a:t>
            </a:r>
            <a:r>
              <a:rPr lang="zh-CN" altLang="en-US" sz="2246" b="1">
                <a:solidFill>
                  <a:srgbClr val="000000"/>
                </a:solidFill>
              </a:rPr>
              <a:t>）排污收费制度 </a:t>
            </a:r>
            <a:endParaRPr lang="zh-CN" altLang="en-US" sz="2546" b="1">
              <a:solidFill>
                <a:srgbClr val="000000"/>
              </a:solidFill>
            </a:endParaRPr>
          </a:p>
          <a:p>
            <a:pPr lvl="0" eaLnBrk="0" hangingPunct="0">
              <a:lnSpc>
                <a:spcPct val="150000"/>
              </a:lnSpc>
              <a:buNone/>
            </a:pPr>
            <a:r>
              <a:rPr lang="zh-CN" altLang="en-US" sz="2446" b="1">
                <a:solidFill>
                  <a:srgbClr val="000000"/>
                </a:solidFill>
              </a:rPr>
              <a:t>（</a:t>
            </a:r>
            <a:r>
              <a:rPr lang="en-US" altLang="zh-CN" sz="2346" b="1">
                <a:solidFill>
                  <a:srgbClr val="000000"/>
                </a:solidFill>
              </a:rPr>
              <a:t>5</a:t>
            </a:r>
            <a:r>
              <a:rPr lang="zh-CN" altLang="en-US" sz="2446" b="1">
                <a:solidFill>
                  <a:srgbClr val="000000"/>
                </a:solidFill>
              </a:rPr>
              <a:t>）限期治理制度 </a:t>
            </a:r>
            <a:endParaRPr lang="zh-CN" altLang="en-US" sz="2546" b="1">
              <a:solidFill>
                <a:srgbClr val="000000"/>
              </a:solidFill>
            </a:endParaRPr>
          </a:p>
          <a:p>
            <a:pPr lvl="0" eaLnBrk="0" hangingPunct="0">
              <a:lnSpc>
                <a:spcPct val="150000"/>
              </a:lnSpc>
              <a:buNone/>
            </a:pPr>
            <a:r>
              <a:rPr lang="zh-CN" altLang="en-US" sz="2146" b="1">
                <a:solidFill>
                  <a:srgbClr val="FF0000"/>
                </a:solidFill>
              </a:rPr>
              <a:t>（</a:t>
            </a:r>
            <a:r>
              <a:rPr lang="en-US" altLang="zh-CN" sz="2246" b="1">
                <a:solidFill>
                  <a:srgbClr val="FF0000"/>
                </a:solidFill>
              </a:rPr>
              <a:t>6</a:t>
            </a:r>
            <a:r>
              <a:rPr lang="zh-CN" altLang="en-US" sz="2246" b="1">
                <a:solidFill>
                  <a:srgbClr val="FF0000"/>
                </a:solidFill>
              </a:rPr>
              <a:t>）进口废物审批制度 </a:t>
            </a:r>
            <a:endParaRPr lang="zh-CN" altLang="en-US" sz="2546" b="1">
              <a:solidFill>
                <a:srgbClr val="FF0000"/>
              </a:solidFill>
            </a:endParaRPr>
          </a:p>
          <a:p>
            <a:pPr lvl="0" eaLnBrk="0" hangingPunct="0">
              <a:lnSpc>
                <a:spcPct val="150000"/>
              </a:lnSpc>
              <a:buNone/>
            </a:pPr>
            <a:r>
              <a:rPr lang="zh-CN" altLang="en-US" sz="2446" b="1">
                <a:solidFill>
                  <a:srgbClr val="FF0000"/>
                </a:solidFill>
              </a:rPr>
              <a:t>（</a:t>
            </a:r>
            <a:r>
              <a:rPr lang="en-US" altLang="zh-CN" sz="2146" b="1">
                <a:solidFill>
                  <a:srgbClr val="FF0000"/>
                </a:solidFill>
              </a:rPr>
              <a:t>7</a:t>
            </a:r>
            <a:r>
              <a:rPr lang="zh-CN" altLang="en-US" sz="2346" b="1">
                <a:solidFill>
                  <a:srgbClr val="FF0000"/>
                </a:solidFill>
              </a:rPr>
              <a:t>）危险废物经营许可证制度 </a:t>
            </a:r>
            <a:endParaRPr lang="zh-CN" altLang="en-US" sz="2546" b="1">
              <a:solidFill>
                <a:srgbClr val="FF0000"/>
              </a:solidFill>
            </a:endParaRPr>
          </a:p>
          <a:p>
            <a:pPr lvl="0" eaLnBrk="0" hangingPunct="0">
              <a:lnSpc>
                <a:spcPct val="150000"/>
              </a:lnSpc>
              <a:buNone/>
            </a:pPr>
            <a:r>
              <a:rPr lang="zh-CN" altLang="en-US" sz="2146" b="1">
                <a:solidFill>
                  <a:srgbClr val="FF0000"/>
                </a:solidFill>
              </a:rPr>
              <a:t>（</a:t>
            </a:r>
            <a:r>
              <a:rPr lang="en-US" altLang="zh-CN" sz="2246" b="1">
                <a:solidFill>
                  <a:srgbClr val="FF0000"/>
                </a:solidFill>
              </a:rPr>
              <a:t>8</a:t>
            </a:r>
            <a:r>
              <a:rPr lang="zh-CN" altLang="en-US" sz="2246" b="1">
                <a:solidFill>
                  <a:srgbClr val="FF0000"/>
                </a:solidFill>
              </a:rPr>
              <a:t>）危险废物转移联单制度 </a:t>
            </a:r>
            <a:endParaRPr lang="zh-CN" altLang="en-US" sz="2546" b="1">
              <a:solidFill>
                <a:srgbClr val="FF0000"/>
              </a:solidFill>
            </a:endParaRPr>
          </a:p>
        </p:txBody>
      </p:sp>
      <p:sp>
        <p:nvSpPr>
          <p:cNvPr id="2134" name="Rectangle 5"/>
          <p:cNvSpPr/>
          <p:nvPr/>
        </p:nvSpPr>
        <p:spPr>
          <a:xfrm>
            <a:off x="572674" y="200437"/>
            <a:ext cx="6112461" cy="810166"/>
          </a:xfrm>
          <a:prstGeom prst="rect">
            <a:avLst/>
          </a:prstGeom>
          <a:solidFill>
            <a:srgbClr val="CC99FF"/>
          </a:solidFill>
          <a:ln w="38100" cap="flat">
            <a:solidFill>
              <a:srgbClr val="FF9900"/>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30000"/>
              </a:lnSpc>
              <a:spcBef>
                <a:spcPct val="50000"/>
              </a:spcBef>
            </a:pPr>
            <a:r>
              <a:rPr kumimoji="0" lang="en-US" altLang="zh-CN" sz="3195" b="1">
                <a:solidFill>
                  <a:srgbClr val="000066"/>
                </a:solidFill>
                <a:ea typeface="华文新魏" charset="-122"/>
              </a:rPr>
              <a:t>3</a:t>
            </a:r>
            <a:r>
              <a:rPr kumimoji="0" lang="zh-CN" altLang="en-US" sz="2995" b="1">
                <a:solidFill>
                  <a:srgbClr val="000066"/>
                </a:solidFill>
                <a:ea typeface="华文新魏" charset="-122"/>
              </a:rPr>
              <a:t>、固体废物管理的相关制度</a:t>
            </a:r>
            <a:endParaRPr kumimoji="0" lang="zh-CN" altLang="en-US" sz="3395" b="1">
              <a:solidFill>
                <a:srgbClr val="000066"/>
              </a:solidFill>
              <a:ea typeface="华文新魏" charset="-122"/>
            </a:endParaRPr>
          </a:p>
        </p:txBody>
      </p:sp>
      <p:sp>
        <p:nvSpPr>
          <p:cNvPr id="2135"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第14页，共54页。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grpId="0" nodeType="clickEffect">
                                  <p:stCondLst>
                                    <p:cond delay="0"/>
                                  </p:stCondLst>
                                  <p:childTnLst>
                                    <p:set>
                                      <p:cBhvr additive="base">
                                        <p:cTn id="6" dur="1" fill="hold">
                                          <p:stCondLst>
                                            <p:cond delay="0"/>
                                          </p:stCondLst>
                                        </p:cTn>
                                        <p:tgtEl>
                                          <p:spTgt spid="2133"/>
                                        </p:tgtEl>
                                        <p:attrNameLst>
                                          <p:attrName>style.visibility</p:attrName>
                                        </p:attrNameLst>
                                      </p:cBhvr>
                                      <p:to>
                                        <p:strVal val="visible"/>
                                      </p:to>
                                    </p:set>
                                    <p:anim calcmode="lin" valueType="num">
                                      <p:cBhvr additive="base">
                                        <p:cTn id="7" dur="500" fill="hold"/>
                                        <p:tgtEl>
                                          <p:spTgt spid="2133"/>
                                        </p:tgtEl>
                                        <p:attrNameLst>
                                          <p:attrName>ppt_x</p:attrName>
                                        </p:attrNameLst>
                                      </p:cBhvr>
                                      <p:tavLst>
                                        <p:tav tm="0">
                                          <p:val>
                                            <p:strVal val="0-#ppt_w/2"/>
                                          </p:val>
                                        </p:tav>
                                        <p:tav tm="100000">
                                          <p:val>
                                            <p:strVal val="#ppt_x"/>
                                          </p:val>
                                        </p:tav>
                                      </p:tavLst>
                                    </p:anim>
                                    <p:anim calcmode="lin" valueType="num">
                                      <p:cBhvr additive="base">
                                        <p:cTn id="8" dur="500" fill="hold"/>
                                        <p:tgtEl>
                                          <p:spTgt spid="21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3"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137" name="内容占位符 2"/>
          <p:cNvSpPr/>
          <p:nvPr>
            <p:ph idx="2"/>
          </p:nvPr>
        </p:nvSpPr>
        <p:spPr>
          <a:xfrm>
            <a:off x="266125" y="1194196"/>
            <a:ext cx="9129109" cy="5654320"/>
          </a:xfrm>
          <a:prstGeom prst="rect">
            <a:avLst/>
          </a:prstGeom>
          <a:noFill/>
          <a:ln cap="flat">
            <a:noFill/>
            <a:prstDash val="solid"/>
            <a:round/>
            <a:headEnd type="none" w="med" len="med"/>
            <a:tailEnd type="none" w="med" len="med"/>
          </a:ln>
        </p:spPr>
        <p:txBody>
          <a:bodyPr vert="horz" wrap="square" lIns="97018" tIns="48509" rIns="97018" bIns="48509" anchor="t" anchorCtr="0"/>
          <a:lst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lang="zh-CN" altLang="en-US"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lang="zh-CN" altLang="en-US"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lang="zh-CN" altLang="en-US"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lang="zh-CN" altLang="en-US"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lang="zh-CN" altLang="en-US" sz="2122" b="0" i="0" u="none">
                <a:solidFill>
                  <a:schemeClr val="tx1"/>
                </a:solidFill>
                <a:latin typeface="Arial" pitchFamily="34" charset="0"/>
                <a:ea typeface="宋体" charset="-122"/>
              </a:defRPr>
            </a:lvl5pPr>
          </a:lstStyle>
          <a:p>
            <a:pPr lvl="0" eaLnBrk="0" hangingPunct="0">
              <a:lnSpc>
                <a:spcPct val="150000"/>
              </a:lnSpc>
              <a:buNone/>
            </a:pPr>
            <a:r>
              <a:rPr lang="en-US" altLang="zh-CN" sz="2246" b="1">
                <a:solidFill>
                  <a:srgbClr val="000000"/>
                </a:solidFill>
                <a:latin typeface="楷体_GB2312" charset="-122"/>
                <a:ea typeface="楷体_GB2312" charset="-122"/>
              </a:rPr>
              <a:t>       </a:t>
            </a:r>
            <a:r>
              <a:rPr lang="en-US" altLang="zh-CN" sz="2022" b="1">
                <a:solidFill>
                  <a:srgbClr val="000000"/>
                </a:solidFill>
                <a:latin typeface="楷体_GB2312" charset="-122"/>
                <a:ea typeface="楷体_GB2312" charset="-122"/>
              </a:rPr>
              <a:t>1988</a:t>
            </a:r>
            <a:r>
              <a:rPr lang="zh-CN" altLang="en-US" sz="1822" b="1">
                <a:solidFill>
                  <a:srgbClr val="000000"/>
                </a:solidFill>
                <a:latin typeface="楷体_GB2312" charset="-122"/>
                <a:ea typeface="楷体_GB2312" charset="-122"/>
              </a:rPr>
              <a:t>年</a:t>
            </a:r>
            <a:r>
              <a:rPr lang="en-US" altLang="zh-CN" sz="1722" b="1">
                <a:solidFill>
                  <a:srgbClr val="000000"/>
                </a:solidFill>
                <a:latin typeface="楷体_GB2312" charset="-122"/>
                <a:ea typeface="楷体_GB2312" charset="-122"/>
              </a:rPr>
              <a:t>6</a:t>
            </a:r>
            <a:r>
              <a:rPr lang="zh-CN" altLang="en-US" sz="1922" b="1">
                <a:solidFill>
                  <a:srgbClr val="000000"/>
                </a:solidFill>
                <a:latin typeface="楷体_GB2312" charset="-122"/>
                <a:ea typeface="楷体_GB2312" charset="-122"/>
              </a:rPr>
              <a:t>月初，尼日利亚报道了一条消息：意大利一家公司分</a:t>
            </a:r>
            <a:r>
              <a:rPr lang="en-US" altLang="zh-CN" sz="1922" b="1">
                <a:solidFill>
                  <a:srgbClr val="000000"/>
                </a:solidFill>
                <a:latin typeface="楷体_GB2312" charset="-122"/>
                <a:ea typeface="楷体_GB2312" charset="-122"/>
              </a:rPr>
              <a:t>5</a:t>
            </a:r>
            <a:r>
              <a:rPr lang="zh-CN" altLang="en-US" sz="1822" b="1">
                <a:solidFill>
                  <a:srgbClr val="000000"/>
                </a:solidFill>
                <a:latin typeface="楷体_GB2312" charset="-122"/>
                <a:ea typeface="楷体_GB2312" charset="-122"/>
              </a:rPr>
              <a:t>条船将大约</a:t>
            </a:r>
            <a:r>
              <a:rPr lang="en-US" altLang="zh-CN" sz="1922" b="1">
                <a:solidFill>
                  <a:srgbClr val="000000"/>
                </a:solidFill>
                <a:latin typeface="楷体_GB2312" charset="-122"/>
                <a:ea typeface="楷体_GB2312" charset="-122"/>
              </a:rPr>
              <a:t>3800</a:t>
            </a:r>
            <a:r>
              <a:rPr lang="zh-CN" altLang="en-US" sz="1822" b="1">
                <a:solidFill>
                  <a:srgbClr val="000000"/>
                </a:solidFill>
                <a:latin typeface="楷体_GB2312" charset="-122"/>
                <a:ea typeface="楷体_GB2312" charset="-122"/>
              </a:rPr>
              <a:t>吨的有害废物运进了本德尔州的科科港，并以每月</a:t>
            </a:r>
            <a:r>
              <a:rPr lang="en-US" altLang="zh-CN" sz="1722" b="1">
                <a:solidFill>
                  <a:srgbClr val="000000"/>
                </a:solidFill>
                <a:latin typeface="楷体_GB2312" charset="-122"/>
                <a:ea typeface="楷体_GB2312" charset="-122"/>
              </a:rPr>
              <a:t>100</a:t>
            </a:r>
            <a:r>
              <a:rPr lang="zh-CN" altLang="en-US" sz="1722" b="1">
                <a:solidFill>
                  <a:srgbClr val="000000"/>
                </a:solidFill>
                <a:latin typeface="楷体_GB2312" charset="-122"/>
                <a:ea typeface="楷体_GB2312" charset="-122"/>
              </a:rPr>
              <a:t>美金的租金堆放在附近一家农民的土地上。</a:t>
            </a:r>
            <a:endParaRPr lang="en-US" altLang="zh-CN" sz="2122" b="1">
              <a:solidFill>
                <a:srgbClr val="000000"/>
              </a:solidFill>
              <a:latin typeface="楷体_GB2312" charset="-122"/>
              <a:ea typeface="楷体_GB2312" charset="-122"/>
            </a:endParaRPr>
          </a:p>
          <a:p>
            <a:pPr lvl="0" eaLnBrk="0" hangingPunct="0">
              <a:lnSpc>
                <a:spcPct val="150000"/>
              </a:lnSpc>
              <a:buNone/>
            </a:pPr>
            <a:r>
              <a:rPr lang="en-US" altLang="zh-CN" sz="1922" b="1">
                <a:solidFill>
                  <a:srgbClr val="000000"/>
                </a:solidFill>
              </a:rPr>
              <a:t>              </a:t>
            </a:r>
            <a:r>
              <a:rPr lang="zh-CN" altLang="en-US" sz="1922" b="1">
                <a:latin typeface="楷体_GB2312" charset="-122"/>
                <a:ea typeface="楷体_GB2312" charset="-122"/>
              </a:rPr>
              <a:t>这些有害废物散发出恶臭，并渗出脏水，经检验，发现其中含有一种致癌性极高的化学物</a:t>
            </a:r>
            <a:r>
              <a:rPr lang="en-US" altLang="zh-CN" sz="2022" b="1">
                <a:latin typeface="楷体_GB2312" charset="-122"/>
                <a:ea typeface="楷体_GB2312" charset="-122"/>
              </a:rPr>
              <a:t>——</a:t>
            </a:r>
            <a:r>
              <a:rPr lang="zh-CN" altLang="en-US" sz="1922" b="1">
                <a:latin typeface="楷体_GB2312" charset="-122"/>
                <a:ea typeface="楷体_GB2312" charset="-122"/>
              </a:rPr>
              <a:t>聚氯丁烯苯基。这些有害废物造成很多码头工人及其家属瘫痪或被灼伤，有</a:t>
            </a:r>
            <a:r>
              <a:rPr lang="en-US" altLang="zh-CN" sz="1822" b="1">
                <a:latin typeface="楷体_GB2312" charset="-122"/>
                <a:ea typeface="楷体_GB2312" charset="-122"/>
              </a:rPr>
              <a:t>19</a:t>
            </a:r>
            <a:r>
              <a:rPr lang="zh-CN" altLang="en-US" sz="2022" b="1">
                <a:latin typeface="楷体_GB2312" charset="-122"/>
                <a:ea typeface="楷体_GB2312" charset="-122"/>
              </a:rPr>
              <a:t>人因食用被污染了的米而中毒死亡。</a:t>
            </a:r>
            <a:endParaRPr lang="en-US" altLang="zh-CN" sz="2122" b="1">
              <a:latin typeface="楷体_GB2312" charset="-122"/>
              <a:ea typeface="楷体_GB2312" charset="-122"/>
            </a:endParaRPr>
          </a:p>
          <a:p>
            <a:pPr lvl="0" eaLnBrk="0" hangingPunct="0">
              <a:lnSpc>
                <a:spcPct val="150000"/>
              </a:lnSpc>
              <a:buNone/>
            </a:pPr>
            <a:r>
              <a:rPr lang="en-US" altLang="zh-CN" sz="1722" b="1">
                <a:solidFill>
                  <a:srgbClr val="000000"/>
                </a:solidFill>
                <a:latin typeface="楷体_GB2312" charset="-122"/>
                <a:ea typeface="楷体_GB2312" charset="-122"/>
              </a:rPr>
              <a:t>       </a:t>
            </a:r>
            <a:r>
              <a:rPr lang="zh-CN" altLang="en-US" sz="2022" b="1">
                <a:solidFill>
                  <a:srgbClr val="000000"/>
                </a:solidFill>
                <a:latin typeface="楷体_GB2312" charset="-122"/>
                <a:ea typeface="楷体_GB2312" charset="-122"/>
              </a:rPr>
              <a:t>经过调查核实后，尼日利亚政府采取了果断的措施。疏散了被污染地的居民，逮捕了</a:t>
            </a:r>
            <a:r>
              <a:rPr lang="en-US" altLang="zh-CN" sz="1922" b="1">
                <a:solidFill>
                  <a:srgbClr val="000000"/>
                </a:solidFill>
                <a:latin typeface="楷体_GB2312" charset="-122"/>
                <a:ea typeface="楷体_GB2312" charset="-122"/>
              </a:rPr>
              <a:t>10</a:t>
            </a:r>
            <a:r>
              <a:rPr lang="zh-CN" altLang="en-US" sz="2022" b="1">
                <a:solidFill>
                  <a:srgbClr val="000000"/>
                </a:solidFill>
                <a:latin typeface="楷体_GB2312" charset="-122"/>
                <a:ea typeface="楷体_GB2312" charset="-122"/>
              </a:rPr>
              <a:t>余名与此案有关的搬运人员，并将此事上升为外交问题，从意大利撤回了大使。经过交涉，意大利政府将所投弃的有害废物和被污染的土壤进行处理，将其运回意大利。但由于意大利的各个港口拒绝其进港，欧洲各国也拒绝其入境，只好长期停留在法国外公海上。</a:t>
            </a:r>
            <a:endParaRPr lang="zh-CN" altLang="en-US" sz="2122" b="1">
              <a:solidFill>
                <a:srgbClr val="000000"/>
              </a:solidFill>
              <a:latin typeface="楷体_GB2312" charset="-122"/>
              <a:ea typeface="楷体_GB2312" charset="-122"/>
            </a:endParaRPr>
          </a:p>
        </p:txBody>
      </p:sp>
      <p:sp>
        <p:nvSpPr>
          <p:cNvPr id="2138" name="Rectangle 2"/>
          <p:cNvSpPr/>
          <p:nvPr>
            <p:ph type="title" idx="4294967295"/>
          </p:nvPr>
        </p:nvSpPr>
        <p:spPr>
          <a:xfrm>
            <a:off x="266125" y="0"/>
            <a:ext cx="9061736" cy="1212723"/>
          </a:xfrm>
          <a:prstGeom prst="rect">
            <a:avLst/>
          </a:prstGeom>
          <a:noFill/>
          <a:ln cap="flat">
            <a:noFill/>
            <a:prstDash val="solid"/>
            <a:round/>
            <a:headEnd type="none" w="med" len="med"/>
            <a:tailEnd type="none" w="med" len="med"/>
          </a:ln>
        </p:spPr>
        <p:txBody>
          <a:bodyPr vert="horz" wrap="square" lIns="91440" tIns="45720" rIns="91440" bIns="45720" anchor="ctr" anchorCtr="0"/>
          <a:lstStyle>
            <a:lvl1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1pPr>
            <a:lvl2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2pPr>
            <a:lvl3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3pPr>
            <a:lvl4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4pPr>
            <a:lvl5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5pPr>
          </a:lstStyle>
          <a:p>
            <a:pPr lvl="0" eaLnBrk="0" hangingPunct="0"/>
            <a:r>
              <a:rPr lang="zh-CN" altLang="en-US" sz="3420" b="1">
                <a:latin typeface="楷体_GB2312" charset="-122"/>
                <a:ea typeface="楷体_GB2312" charset="-122"/>
              </a:rPr>
              <a:t>危险废物的越境转移</a:t>
            </a:r>
            <a:endParaRPr lang="zh-CN" altLang="en-US" sz="3820" b="1">
              <a:latin typeface="楷体_GB2312" charset="-122"/>
              <a:ea typeface="楷体_GB2312" charset="-122"/>
            </a:endParaRPr>
          </a:p>
        </p:txBody>
      </p:sp>
      <p:sp>
        <p:nvSpPr>
          <p:cNvPr id="2139"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第15页，共54页。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6" presetClass="entr" presetSubtype="16" dur="1000" fill="hold" nodeType="clickEffect">
                                  <p:stCondLst>
                                    <p:cond delay="0"/>
                                  </p:stCondLst>
                                  <p:childTnLst>
                                    <p:set>
                                      <p:cBhvr additive="base">
                                        <p:cTn id="6" dur="1" fill="hold">
                                          <p:stCondLst>
                                            <p:cond delay="0"/>
                                          </p:stCondLst>
                                        </p:cTn>
                                        <p:tgtEl>
                                          <p:spTgt spid="2137">
                                            <p:txEl>
                                              <p:pRg st="0" end="0"/>
                                            </p:txEl>
                                          </p:spTgt>
                                        </p:tgtEl>
                                        <p:attrNameLst>
                                          <p:attrName>style.visibility</p:attrName>
                                        </p:attrNameLst>
                                      </p:cBhvr>
                                      <p:to>
                                        <p:strVal val="visible"/>
                                      </p:to>
                                    </p:set>
                                    <p:animEffect transition="in" filter="circle(in)">
                                      <p:cBhvr additive="base">
                                        <p:cTn id="7" dur="1000"/>
                                        <p:tgtEl>
                                          <p:spTgt spid="2137">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6" presetClass="entr" presetSubtype="16" dur="2000" fill="hold" nodeType="clickEffect">
                                  <p:stCondLst>
                                    <p:cond delay="0"/>
                                  </p:stCondLst>
                                  <p:childTnLst>
                                    <p:set>
                                      <p:cBhvr additive="base">
                                        <p:cTn id="11" dur="1" fill="hold">
                                          <p:stCondLst>
                                            <p:cond delay="0"/>
                                          </p:stCondLst>
                                        </p:cTn>
                                        <p:tgtEl>
                                          <p:spTgt spid="2137">
                                            <p:txEl>
                                              <p:pRg st="1" end="1"/>
                                            </p:txEl>
                                          </p:spTgt>
                                        </p:tgtEl>
                                        <p:attrNameLst>
                                          <p:attrName>style.visibility</p:attrName>
                                        </p:attrNameLst>
                                      </p:cBhvr>
                                      <p:to>
                                        <p:strVal val="visible"/>
                                      </p:to>
                                    </p:set>
                                    <p:animEffect transition="in" filter="circle(in)">
                                      <p:cBhvr additive="base">
                                        <p:cTn id="12" dur="2000"/>
                                        <p:tgtEl>
                                          <p:spTgt spid="2137">
                                            <p:txEl>
                                              <p:pRg st="1" end="1"/>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6" presetClass="entr" presetSubtype="16" dur="1000" fill="hold" nodeType="clickEffect">
                                  <p:stCondLst>
                                    <p:cond delay="0"/>
                                  </p:stCondLst>
                                  <p:childTnLst>
                                    <p:set>
                                      <p:cBhvr additive="base">
                                        <p:cTn id="16" dur="1" fill="hold">
                                          <p:stCondLst>
                                            <p:cond delay="0"/>
                                          </p:stCondLst>
                                        </p:cTn>
                                        <p:tgtEl>
                                          <p:spTgt spid="2137">
                                            <p:txEl>
                                              <p:pRg st="2" end="2"/>
                                            </p:txEl>
                                          </p:spTgt>
                                        </p:tgtEl>
                                        <p:attrNameLst>
                                          <p:attrName>style.visibility</p:attrName>
                                        </p:attrNameLst>
                                      </p:cBhvr>
                                      <p:to>
                                        <p:strVal val="visible"/>
                                      </p:to>
                                    </p:set>
                                    <p:animEffect transition="in" filter="circle(in)">
                                      <p:cBhvr additive="base">
                                        <p:cTn id="17" dur="1000"/>
                                        <p:tgtEl>
                                          <p:spTgt spid="213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141" name="内容占位符 2"/>
          <p:cNvSpPr/>
          <p:nvPr>
            <p:ph idx="2"/>
          </p:nvPr>
        </p:nvSpPr>
        <p:spPr>
          <a:xfrm>
            <a:off x="801744" y="1803927"/>
            <a:ext cx="8443585" cy="4736357"/>
          </a:xfrm>
          <a:prstGeom prst="rect">
            <a:avLst/>
          </a:prstGeom>
          <a:noFill/>
          <a:ln cap="flat">
            <a:noFill/>
            <a:prstDash val="solid"/>
            <a:round/>
            <a:headEnd type="none" w="med" len="med"/>
            <a:tailEnd type="none" w="med" len="med"/>
          </a:ln>
        </p:spPr>
        <p:txBody>
          <a:bodyPr vert="horz" wrap="square" lIns="97018" tIns="48509" rIns="97018" bIns="48509" anchor="t" anchorCtr="0"/>
          <a:lst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lang="zh-CN" altLang="en-US"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lang="zh-CN" altLang="en-US"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lang="zh-CN" altLang="en-US"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lang="zh-CN" altLang="en-US"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lang="zh-CN" altLang="en-US" sz="2122" b="0" i="0" u="none">
                <a:solidFill>
                  <a:schemeClr val="tx1"/>
                </a:solidFill>
                <a:latin typeface="Arial" pitchFamily="34" charset="0"/>
                <a:ea typeface="宋体" charset="-122"/>
              </a:defRPr>
            </a:lvl5pPr>
          </a:lstStyle>
          <a:p>
            <a:pPr lvl="0" eaLnBrk="0" hangingPunct="0">
              <a:lnSpc>
                <a:spcPct val="150000"/>
              </a:lnSpc>
              <a:buNone/>
            </a:pPr>
            <a:r>
              <a:rPr lang="en-US" altLang="zh-CN" sz="2022" b="1">
                <a:solidFill>
                  <a:srgbClr val="000000"/>
                </a:solidFill>
                <a:ea typeface="楷体_GB2312" charset="-122"/>
              </a:rPr>
              <a:t>             1990</a:t>
            </a:r>
            <a:r>
              <a:rPr lang="zh-CN" altLang="en-US" sz="1722" b="1">
                <a:solidFill>
                  <a:srgbClr val="000000"/>
                </a:solidFill>
                <a:ea typeface="楷体_GB2312" charset="-122"/>
              </a:rPr>
              <a:t>年美国将大批汽车废电池及一般含重金属之废物，以不明名义输往我国大陆广东省，未经处理即行掩埋，后被人举报，我国公安机关逮捕数名相关人士，但美方声称该事件与美国无关。     </a:t>
            </a:r>
            <a:endParaRPr lang="zh-CN" altLang="en-US" sz="2122" b="1">
              <a:solidFill>
                <a:srgbClr val="000000"/>
              </a:solidFill>
              <a:ea typeface="楷体_GB2312" charset="-122"/>
            </a:endParaRPr>
          </a:p>
          <a:p>
            <a:pPr lvl="0" eaLnBrk="0" hangingPunct="0">
              <a:lnSpc>
                <a:spcPct val="150000"/>
              </a:lnSpc>
              <a:buNone/>
            </a:pPr>
            <a:r>
              <a:rPr lang="zh-CN" altLang="en-US" sz="1922" b="1">
                <a:solidFill>
                  <a:srgbClr val="000000"/>
                </a:solidFill>
                <a:ea typeface="楷体_GB2312" charset="-122"/>
              </a:rPr>
              <a:t>           </a:t>
            </a:r>
            <a:r>
              <a:rPr lang="en-US" altLang="zh-CN" sz="1722" b="1">
                <a:solidFill>
                  <a:srgbClr val="000000"/>
                </a:solidFill>
                <a:ea typeface="楷体_GB2312" charset="-122"/>
              </a:rPr>
              <a:t>1996</a:t>
            </a:r>
            <a:r>
              <a:rPr lang="zh-CN" altLang="en-US" sz="1822" b="1">
                <a:solidFill>
                  <a:srgbClr val="000000"/>
                </a:solidFill>
                <a:ea typeface="楷体_GB2312" charset="-122"/>
              </a:rPr>
              <a:t>年</a:t>
            </a:r>
            <a:r>
              <a:rPr lang="en-US" altLang="zh-CN" sz="1822" b="1">
                <a:solidFill>
                  <a:srgbClr val="000000"/>
                </a:solidFill>
                <a:ea typeface="楷体_GB2312" charset="-122"/>
              </a:rPr>
              <a:t>4</a:t>
            </a:r>
            <a:r>
              <a:rPr lang="zh-CN" altLang="en-US" sz="2022" b="1">
                <a:solidFill>
                  <a:srgbClr val="000000"/>
                </a:solidFill>
                <a:ea typeface="楷体_GB2312" charset="-122"/>
              </a:rPr>
              <a:t>月</a:t>
            </a:r>
            <a:r>
              <a:rPr lang="en-US" altLang="zh-CN" sz="1822" b="1">
                <a:solidFill>
                  <a:srgbClr val="000000"/>
                </a:solidFill>
                <a:ea typeface="楷体_GB2312" charset="-122"/>
              </a:rPr>
              <a:t>29</a:t>
            </a:r>
            <a:r>
              <a:rPr lang="zh-CN" altLang="en-US" sz="1922" b="1">
                <a:solidFill>
                  <a:srgbClr val="000000"/>
                </a:solidFill>
                <a:ea typeface="楷体_GB2312" charset="-122"/>
              </a:rPr>
              <a:t>日下午，北京市环保局接到一份紧急举报：京郊的平谷县大华山镇的西峪村，堆放着一座小山似的“洋垃圾”。随后有关人员赶赴现场抽样开包检验，发现内有大量卫生废物、霉菌和虫体，散发出阵阵恶臭。它们来自美国，总重</a:t>
            </a:r>
            <a:r>
              <a:rPr lang="en-US" altLang="zh-CN" sz="2022" b="1">
                <a:solidFill>
                  <a:srgbClr val="000000"/>
                </a:solidFill>
                <a:ea typeface="楷体_GB2312" charset="-122"/>
              </a:rPr>
              <a:t>639.4t</a:t>
            </a:r>
            <a:r>
              <a:rPr lang="zh-CN" altLang="en-US" sz="1922" b="1">
                <a:solidFill>
                  <a:srgbClr val="000000"/>
                </a:solidFill>
                <a:ea typeface="楷体_GB2312" charset="-122"/>
              </a:rPr>
              <a:t>，分别装于</a:t>
            </a:r>
            <a:r>
              <a:rPr lang="en-US" altLang="zh-CN" sz="1722" b="1">
                <a:solidFill>
                  <a:srgbClr val="000000"/>
                </a:solidFill>
                <a:ea typeface="楷体_GB2312" charset="-122"/>
              </a:rPr>
              <a:t>29</a:t>
            </a:r>
            <a:r>
              <a:rPr lang="zh-CN" altLang="en-US" sz="1922" b="1">
                <a:solidFill>
                  <a:srgbClr val="000000"/>
                </a:solidFill>
                <a:ea typeface="楷体_GB2312" charset="-122"/>
              </a:rPr>
              <a:t>个集装箱中。后来还查出上海、江西甚至东北各省也有类似的洋垃圾问题。</a:t>
            </a:r>
            <a:endParaRPr lang="en-US" altLang="zh-CN" sz="2122" b="1">
              <a:solidFill>
                <a:srgbClr val="000000"/>
              </a:solidFill>
              <a:ea typeface="楷体_GB2312" charset="-122"/>
            </a:endParaRPr>
          </a:p>
        </p:txBody>
      </p:sp>
      <p:sp>
        <p:nvSpPr>
          <p:cNvPr id="2142" name="Rectangle 2"/>
          <p:cNvSpPr/>
          <p:nvPr>
            <p:ph type="title" idx="4294967295"/>
          </p:nvPr>
        </p:nvSpPr>
        <p:spPr>
          <a:xfrm>
            <a:off x="1030815" y="429506"/>
            <a:ext cx="7828800" cy="1212723"/>
          </a:xfrm>
          <a:prstGeom prst="rect">
            <a:avLst/>
          </a:prstGeom>
          <a:noFill/>
          <a:ln cap="flat">
            <a:noFill/>
            <a:prstDash val="solid"/>
            <a:round/>
            <a:headEnd type="none" w="med" len="med"/>
            <a:tailEnd type="none" w="med" len="med"/>
          </a:ln>
        </p:spPr>
        <p:txBody>
          <a:bodyPr vert="horz" wrap="square" lIns="91440" tIns="45720" rIns="91440" bIns="45720" anchor="ctr" anchorCtr="0"/>
          <a:lstStyle>
            <a:lvl1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1pPr>
            <a:lvl2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2pPr>
            <a:lvl3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3pPr>
            <a:lvl4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4pPr>
            <a:lvl5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5pPr>
          </a:lstStyle>
          <a:p>
            <a:pPr lvl="0" eaLnBrk="0" hangingPunct="0"/>
            <a:r>
              <a:rPr lang="zh-CN" altLang="en-US" sz="3620" b="1">
                <a:latin typeface="楷体_GB2312" charset="-122"/>
                <a:ea typeface="楷体_GB2312" charset="-122"/>
              </a:rPr>
              <a:t>危险废物的越境转移</a:t>
            </a:r>
            <a:endParaRPr lang="zh-CN" altLang="en-US" sz="3820" b="1">
              <a:latin typeface="楷体_GB2312" charset="-122"/>
              <a:ea typeface="楷体_GB2312" charset="-122"/>
            </a:endParaRPr>
          </a:p>
        </p:txBody>
      </p:sp>
      <p:sp>
        <p:nvSpPr>
          <p:cNvPr id="2143"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第16页，共54页。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6" presetClass="entr" presetSubtype="16" dur="1000" fill="hold" nodeType="clickEffect">
                                  <p:stCondLst>
                                    <p:cond delay="0"/>
                                  </p:stCondLst>
                                  <p:childTnLst>
                                    <p:set>
                                      <p:cBhvr additive="base">
                                        <p:cTn id="6" dur="1" fill="hold">
                                          <p:stCondLst>
                                            <p:cond delay="0"/>
                                          </p:stCondLst>
                                        </p:cTn>
                                        <p:tgtEl>
                                          <p:spTgt spid="2141">
                                            <p:txEl>
                                              <p:pRg st="0" end="0"/>
                                            </p:txEl>
                                          </p:spTgt>
                                        </p:tgtEl>
                                        <p:attrNameLst>
                                          <p:attrName>style.visibility</p:attrName>
                                        </p:attrNameLst>
                                      </p:cBhvr>
                                      <p:to>
                                        <p:strVal val="visible"/>
                                      </p:to>
                                    </p:set>
                                    <p:animEffect transition="in" filter="circle(in)">
                                      <p:cBhvr additive="base">
                                        <p:cTn id="7" dur="1000"/>
                                        <p:tgtEl>
                                          <p:spTgt spid="2141">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6" presetClass="entr" presetSubtype="16" dur="1000" fill="hold" nodeType="clickEffect">
                                  <p:stCondLst>
                                    <p:cond delay="0"/>
                                  </p:stCondLst>
                                  <p:childTnLst>
                                    <p:set>
                                      <p:cBhvr additive="base">
                                        <p:cTn id="11" dur="1" fill="hold">
                                          <p:stCondLst>
                                            <p:cond delay="0"/>
                                          </p:stCondLst>
                                        </p:cTn>
                                        <p:tgtEl>
                                          <p:spTgt spid="2141">
                                            <p:txEl>
                                              <p:pRg st="1" end="1"/>
                                            </p:txEl>
                                          </p:spTgt>
                                        </p:tgtEl>
                                        <p:attrNameLst>
                                          <p:attrName>style.visibility</p:attrName>
                                        </p:attrNameLst>
                                      </p:cBhvr>
                                      <p:to>
                                        <p:strVal val="visible"/>
                                      </p:to>
                                    </p:set>
                                    <p:animEffect transition="in" filter="circle(in)">
                                      <p:cBhvr additive="base">
                                        <p:cTn id="12" dur="1000"/>
                                        <p:tgtEl>
                                          <p:spTgt spid="214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145" name="Rectangle 2"/>
          <p:cNvSpPr/>
          <p:nvPr>
            <p:ph type="body" idx="4294967295"/>
          </p:nvPr>
        </p:nvSpPr>
        <p:spPr>
          <a:xfrm>
            <a:off x="343605" y="1194196"/>
            <a:ext cx="9014575" cy="5805911"/>
          </a:xfrm>
          <a:prstGeom prst="rect">
            <a:avLst/>
          </a:prstGeom>
          <a:noFill/>
          <a:ln cap="flat">
            <a:noFill/>
            <a:prstDash val="solid"/>
            <a:round/>
            <a:headEnd type="none" w="med" len="med"/>
            <a:tailEnd type="none" w="med" len="med"/>
          </a:ln>
        </p:spPr>
        <p:txBody>
          <a:bodyPr vert="horz" wrap="square" lIns="91440" tIns="45720" rIns="91440" bIns="45720" anchor="t" anchorCtr="0"/>
          <a:lst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lang="zh-CN" altLang="en-US"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lang="zh-CN" altLang="en-US"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lang="zh-CN" altLang="en-US"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lang="zh-CN" altLang="en-US"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lang="zh-CN" altLang="en-US" sz="2122" b="0" i="0" u="none">
                <a:solidFill>
                  <a:schemeClr val="tx1"/>
                </a:solidFill>
                <a:latin typeface="Arial" pitchFamily="34" charset="0"/>
                <a:ea typeface="宋体" charset="-122"/>
              </a:defRPr>
            </a:lvl5pPr>
          </a:lstStyle>
          <a:p>
            <a:pPr lvl="0" eaLnBrk="0" hangingPunct="0">
              <a:lnSpc>
                <a:spcPct val="135000"/>
              </a:lnSpc>
            </a:pPr>
            <a:r>
              <a:rPr lang="zh-CN" altLang="en-US" sz="2771" b="1">
                <a:solidFill>
                  <a:srgbClr val="FF0000"/>
                </a:solidFill>
                <a:latin typeface="楷体_GB2312" charset="-122"/>
                <a:ea typeface="楷体_GB2312" charset="-122"/>
              </a:rPr>
              <a:t>巴塞尔公约</a:t>
            </a:r>
            <a:endParaRPr lang="zh-CN" altLang="en-US" sz="2971" b="1">
              <a:solidFill>
                <a:srgbClr val="FF0000"/>
              </a:solidFill>
              <a:latin typeface="楷体_GB2312" charset="-122"/>
              <a:ea typeface="楷体_GB2312" charset="-122"/>
            </a:endParaRPr>
          </a:p>
          <a:p>
            <a:pPr lvl="0" eaLnBrk="0" hangingPunct="0">
              <a:lnSpc>
                <a:spcPct val="135000"/>
              </a:lnSpc>
              <a:buNone/>
            </a:pPr>
            <a:r>
              <a:rPr lang="zh-CN" altLang="en-US" sz="1398" b="1">
                <a:latin typeface="楷体_GB2312" charset="-122"/>
                <a:ea typeface="楷体_GB2312" charset="-122"/>
              </a:rPr>
              <a:t>      </a:t>
            </a:r>
            <a:r>
              <a:rPr lang="zh-CN" altLang="en-US" sz="2022" b="1">
                <a:solidFill>
                  <a:srgbClr val="000000"/>
                </a:solidFill>
                <a:latin typeface="楷体_GB2312" charset="-122"/>
                <a:ea typeface="楷体_GB2312" charset="-122"/>
              </a:rPr>
              <a:t>联合国环境规划署</a:t>
            </a:r>
            <a:r>
              <a:rPr lang="en-US" altLang="zh-CN" sz="2022" b="1">
                <a:solidFill>
                  <a:srgbClr val="000000"/>
                </a:solidFill>
                <a:latin typeface="楷体_GB2312" charset="-122"/>
                <a:ea typeface="楷体_GB2312" charset="-122"/>
              </a:rPr>
              <a:t>1989</a:t>
            </a:r>
            <a:r>
              <a:rPr lang="zh-CN" altLang="en-US" sz="2022" b="1">
                <a:solidFill>
                  <a:srgbClr val="000000"/>
                </a:solidFill>
                <a:latin typeface="楷体_GB2312" charset="-122"/>
                <a:ea typeface="楷体_GB2312" charset="-122"/>
              </a:rPr>
              <a:t>年</a:t>
            </a:r>
            <a:r>
              <a:rPr lang="en-US" altLang="zh-CN" sz="1822" b="1">
                <a:solidFill>
                  <a:srgbClr val="000000"/>
                </a:solidFill>
                <a:latin typeface="楷体_GB2312" charset="-122"/>
                <a:ea typeface="楷体_GB2312" charset="-122"/>
              </a:rPr>
              <a:t>3</a:t>
            </a:r>
            <a:r>
              <a:rPr lang="zh-CN" altLang="en-US" sz="1722" b="1">
                <a:solidFill>
                  <a:srgbClr val="000000"/>
                </a:solidFill>
                <a:latin typeface="楷体_GB2312" charset="-122"/>
                <a:ea typeface="楷体_GB2312" charset="-122"/>
              </a:rPr>
              <a:t>月</a:t>
            </a:r>
            <a:r>
              <a:rPr lang="en-US" altLang="zh-CN" sz="2022" b="1">
                <a:solidFill>
                  <a:srgbClr val="000000"/>
                </a:solidFill>
                <a:latin typeface="楷体_GB2312" charset="-122"/>
                <a:ea typeface="楷体_GB2312" charset="-122"/>
              </a:rPr>
              <a:t>20</a:t>
            </a:r>
            <a:r>
              <a:rPr lang="zh-CN" altLang="en-US" sz="2022" b="1">
                <a:solidFill>
                  <a:srgbClr val="000000"/>
                </a:solidFill>
                <a:latin typeface="楷体_GB2312" charset="-122"/>
                <a:ea typeface="楷体_GB2312" charset="-122"/>
              </a:rPr>
              <a:t>日至</a:t>
            </a:r>
            <a:r>
              <a:rPr lang="en-US" altLang="zh-CN" sz="1922" b="1">
                <a:solidFill>
                  <a:srgbClr val="000000"/>
                </a:solidFill>
                <a:latin typeface="楷体_GB2312" charset="-122"/>
                <a:ea typeface="楷体_GB2312" charset="-122"/>
              </a:rPr>
              <a:t>22</a:t>
            </a:r>
            <a:r>
              <a:rPr lang="zh-CN" altLang="en-US" sz="2022" b="1">
                <a:solidFill>
                  <a:srgbClr val="000000"/>
                </a:solidFill>
                <a:latin typeface="楷体_GB2312" charset="-122"/>
                <a:ea typeface="楷体_GB2312" charset="-122"/>
              </a:rPr>
              <a:t>日在瑞士巴塞尔召开了</a:t>
            </a:r>
            <a:r>
              <a:rPr lang="en-US" altLang="zh-CN" sz="1722" b="1">
                <a:solidFill>
                  <a:srgbClr val="000000"/>
                </a:solidFill>
                <a:latin typeface="楷体_GB2312" charset="-122"/>
                <a:ea typeface="楷体_GB2312" charset="-122"/>
              </a:rPr>
              <a:t>《</a:t>
            </a:r>
            <a:r>
              <a:rPr lang="zh-CN" altLang="en-US" sz="1922" b="1">
                <a:solidFill>
                  <a:srgbClr val="000000"/>
                </a:solidFill>
                <a:latin typeface="楷体_GB2312" charset="-122"/>
                <a:ea typeface="楷体_GB2312" charset="-122"/>
              </a:rPr>
              <a:t>控制危险废物越境转移及其处置公约</a:t>
            </a:r>
            <a:r>
              <a:rPr lang="en-US" altLang="zh-CN" sz="1822" b="1">
                <a:solidFill>
                  <a:srgbClr val="000000"/>
                </a:solidFill>
                <a:latin typeface="楷体_GB2312" charset="-122"/>
                <a:ea typeface="楷体_GB2312" charset="-122"/>
              </a:rPr>
              <a:t>》</a:t>
            </a:r>
            <a:r>
              <a:rPr lang="zh-CN" altLang="en-US" sz="1722" b="1">
                <a:solidFill>
                  <a:srgbClr val="000000"/>
                </a:solidFill>
                <a:latin typeface="楷体_GB2312" charset="-122"/>
                <a:ea typeface="楷体_GB2312" charset="-122"/>
              </a:rPr>
              <a:t>外交大会。我国在</a:t>
            </a:r>
            <a:r>
              <a:rPr lang="en-US" altLang="zh-CN" sz="1722" b="1">
                <a:solidFill>
                  <a:srgbClr val="000000"/>
                </a:solidFill>
                <a:latin typeface="楷体_GB2312" charset="-122"/>
                <a:ea typeface="楷体_GB2312" charset="-122"/>
              </a:rPr>
              <a:t>1991</a:t>
            </a:r>
            <a:r>
              <a:rPr lang="zh-CN" altLang="en-US" sz="1922" b="1">
                <a:solidFill>
                  <a:srgbClr val="000000"/>
                </a:solidFill>
                <a:latin typeface="楷体_GB2312" charset="-122"/>
                <a:ea typeface="楷体_GB2312" charset="-122"/>
              </a:rPr>
              <a:t>年</a:t>
            </a:r>
            <a:r>
              <a:rPr lang="en-US" altLang="zh-CN" sz="2022" b="1">
                <a:solidFill>
                  <a:srgbClr val="000000"/>
                </a:solidFill>
                <a:latin typeface="楷体_GB2312" charset="-122"/>
                <a:ea typeface="楷体_GB2312" charset="-122"/>
              </a:rPr>
              <a:t>9</a:t>
            </a:r>
            <a:r>
              <a:rPr lang="zh-CN" altLang="en-US" sz="1722" b="1">
                <a:solidFill>
                  <a:srgbClr val="000000"/>
                </a:solidFill>
                <a:latin typeface="楷体_GB2312" charset="-122"/>
                <a:ea typeface="楷体_GB2312" charset="-122"/>
              </a:rPr>
              <a:t>月批准了该公约</a:t>
            </a:r>
            <a:endParaRPr lang="zh-CN" altLang="en-US" sz="2122" b="1">
              <a:solidFill>
                <a:srgbClr val="000000"/>
              </a:solidFill>
              <a:latin typeface="楷体_GB2312" charset="-122"/>
              <a:ea typeface="楷体_GB2312" charset="-122"/>
            </a:endParaRPr>
          </a:p>
          <a:p>
            <a:pPr lvl="0" eaLnBrk="0" hangingPunct="0">
              <a:lnSpc>
                <a:spcPct val="135000"/>
              </a:lnSpc>
            </a:pPr>
            <a:r>
              <a:rPr lang="zh-CN" altLang="en-US" sz="2671" b="1">
                <a:solidFill>
                  <a:srgbClr val="FF0000"/>
                </a:solidFill>
                <a:latin typeface="楷体_GB2312" charset="-122"/>
                <a:ea typeface="楷体_GB2312" charset="-122"/>
              </a:rPr>
              <a:t>巴马科公约</a:t>
            </a:r>
            <a:endParaRPr lang="zh-CN" altLang="en-US" sz="2971" b="1">
              <a:solidFill>
                <a:srgbClr val="FF0000"/>
              </a:solidFill>
              <a:latin typeface="楷体_GB2312" charset="-122"/>
              <a:ea typeface="楷体_GB2312" charset="-122"/>
            </a:endParaRPr>
          </a:p>
          <a:p>
            <a:pPr lvl="0" eaLnBrk="0" hangingPunct="0">
              <a:lnSpc>
                <a:spcPct val="135000"/>
              </a:lnSpc>
              <a:buNone/>
            </a:pPr>
            <a:r>
              <a:rPr lang="en-US" altLang="zh-CN" sz="1598" b="1">
                <a:latin typeface="楷体_GB2312" charset="-122"/>
                <a:ea typeface="楷体_GB2312" charset="-122"/>
              </a:rPr>
              <a:t>      </a:t>
            </a:r>
            <a:r>
              <a:rPr lang="en-US" altLang="zh-CN" sz="1822" b="1">
                <a:solidFill>
                  <a:srgbClr val="000000"/>
                </a:solidFill>
                <a:latin typeface="楷体_GB2312" charset="-122"/>
                <a:ea typeface="楷体_GB2312" charset="-122"/>
              </a:rPr>
              <a:t>《</a:t>
            </a:r>
            <a:r>
              <a:rPr lang="zh-CN" altLang="en-US" sz="1822" b="1">
                <a:solidFill>
                  <a:srgbClr val="000000"/>
                </a:solidFill>
                <a:latin typeface="楷体_GB2312" charset="-122"/>
                <a:ea typeface="楷体_GB2312" charset="-122"/>
              </a:rPr>
              <a:t>关于禁止危险废物输入非洲及控制危险废物在非洲越境转移的巴马科公约</a:t>
            </a:r>
            <a:r>
              <a:rPr lang="en-US" altLang="zh-CN" sz="1822" b="1">
                <a:solidFill>
                  <a:srgbClr val="000000"/>
                </a:solidFill>
                <a:latin typeface="楷体_GB2312" charset="-122"/>
                <a:ea typeface="楷体_GB2312" charset="-122"/>
              </a:rPr>
              <a:t>》</a:t>
            </a:r>
            <a:r>
              <a:rPr lang="zh-CN" altLang="en-US" sz="1822" b="1">
                <a:solidFill>
                  <a:srgbClr val="000000"/>
                </a:solidFill>
                <a:latin typeface="楷体_GB2312" charset="-122"/>
                <a:ea typeface="楷体_GB2312" charset="-122"/>
              </a:rPr>
              <a:t>。</a:t>
            </a:r>
            <a:r>
              <a:rPr lang="en-US" altLang="zh-CN" sz="2022" b="1">
                <a:solidFill>
                  <a:srgbClr val="000000"/>
                </a:solidFill>
                <a:latin typeface="楷体_GB2312" charset="-122"/>
                <a:ea typeface="楷体_GB2312" charset="-122"/>
              </a:rPr>
              <a:t>1991</a:t>
            </a:r>
            <a:r>
              <a:rPr lang="zh-CN" altLang="en-US" sz="1922" b="1">
                <a:solidFill>
                  <a:srgbClr val="000000"/>
                </a:solidFill>
                <a:latin typeface="楷体_GB2312" charset="-122"/>
                <a:ea typeface="楷体_GB2312" charset="-122"/>
              </a:rPr>
              <a:t>年非洲国家谈判并通过了一次单独的区域协定。</a:t>
            </a:r>
            <a:endParaRPr lang="en-US" altLang="zh-CN" sz="2122" b="1">
              <a:solidFill>
                <a:srgbClr val="000000"/>
              </a:solidFill>
              <a:latin typeface="楷体_GB2312" charset="-122"/>
              <a:ea typeface="楷体_GB2312" charset="-122"/>
            </a:endParaRPr>
          </a:p>
          <a:p>
            <a:pPr lvl="0" eaLnBrk="0" hangingPunct="0">
              <a:lnSpc>
                <a:spcPct val="135000"/>
              </a:lnSpc>
            </a:pPr>
            <a:r>
              <a:rPr lang="zh-CN" altLang="en-US" sz="2871" b="1">
                <a:solidFill>
                  <a:srgbClr val="FF0000"/>
                </a:solidFill>
                <a:latin typeface="楷体_GB2312" charset="-122"/>
                <a:ea typeface="楷体_GB2312" charset="-122"/>
              </a:rPr>
              <a:t>我国的相关规定：</a:t>
            </a:r>
            <a:r>
              <a:rPr lang="en-US" altLang="zh-CN" sz="2671" b="1">
                <a:solidFill>
                  <a:srgbClr val="FF0000"/>
                </a:solidFill>
                <a:latin typeface="楷体_GB2312" charset="-122"/>
                <a:ea typeface="楷体_GB2312" charset="-122"/>
              </a:rPr>
              <a:t>《</a:t>
            </a:r>
            <a:r>
              <a:rPr lang="zh-CN" altLang="en-US" sz="2571" b="1">
                <a:solidFill>
                  <a:srgbClr val="FF0000"/>
                </a:solidFill>
                <a:latin typeface="楷体_GB2312" charset="-122"/>
                <a:ea typeface="楷体_GB2312" charset="-122"/>
              </a:rPr>
              <a:t>危险废物经营许可证管理办法</a:t>
            </a:r>
            <a:r>
              <a:rPr lang="en-US" altLang="zh-CN" sz="2571" b="1">
                <a:solidFill>
                  <a:srgbClr val="FF0000"/>
                </a:solidFill>
                <a:latin typeface="楷体_GB2312" charset="-122"/>
                <a:ea typeface="楷体_GB2312" charset="-122"/>
              </a:rPr>
              <a:t>》</a:t>
            </a:r>
            <a:endParaRPr lang="en-US" altLang="zh-CN" sz="2971" b="1">
              <a:solidFill>
                <a:srgbClr val="FF0000"/>
              </a:solidFill>
              <a:latin typeface="楷体_GB2312" charset="-122"/>
              <a:ea typeface="楷体_GB2312" charset="-122"/>
            </a:endParaRPr>
          </a:p>
          <a:p>
            <a:pPr lvl="0" eaLnBrk="0" hangingPunct="0">
              <a:lnSpc>
                <a:spcPct val="125000"/>
              </a:lnSpc>
              <a:buNone/>
            </a:pPr>
            <a:r>
              <a:rPr lang="en-US" altLang="zh-CN" sz="1398" b="1">
                <a:latin typeface="楷体_GB2312" charset="-122"/>
                <a:ea typeface="楷体_GB2312" charset="-122"/>
              </a:rPr>
              <a:t>       </a:t>
            </a:r>
            <a:r>
              <a:rPr lang="zh-CN" altLang="en-US" sz="1822" b="1">
                <a:solidFill>
                  <a:srgbClr val="000000"/>
                </a:solidFill>
                <a:latin typeface="楷体_GB2312" charset="-122"/>
                <a:ea typeface="楷体_GB2312" charset="-122"/>
              </a:rPr>
              <a:t>我国政府在</a:t>
            </a:r>
            <a:r>
              <a:rPr lang="en-US" altLang="zh-CN" sz="2022" b="1">
                <a:solidFill>
                  <a:srgbClr val="000000"/>
                </a:solidFill>
                <a:latin typeface="楷体_GB2312" charset="-122"/>
                <a:ea typeface="楷体_GB2312" charset="-122"/>
              </a:rPr>
              <a:t>2004</a:t>
            </a:r>
            <a:r>
              <a:rPr lang="zh-CN" altLang="en-US" sz="1922" b="1">
                <a:solidFill>
                  <a:srgbClr val="000000"/>
                </a:solidFill>
                <a:latin typeface="楷体_GB2312" charset="-122"/>
                <a:ea typeface="楷体_GB2312" charset="-122"/>
              </a:rPr>
              <a:t>年</a:t>
            </a:r>
            <a:r>
              <a:rPr lang="en-US" altLang="zh-CN" sz="1822" b="1">
                <a:solidFill>
                  <a:srgbClr val="000000"/>
                </a:solidFill>
                <a:latin typeface="楷体_GB2312" charset="-122"/>
                <a:ea typeface="楷体_GB2312" charset="-122"/>
              </a:rPr>
              <a:t>5</a:t>
            </a:r>
            <a:r>
              <a:rPr lang="zh-CN" altLang="en-US" sz="1822" b="1">
                <a:solidFill>
                  <a:srgbClr val="000000"/>
                </a:solidFill>
                <a:latin typeface="楷体_GB2312" charset="-122"/>
                <a:ea typeface="楷体_GB2312" charset="-122"/>
              </a:rPr>
              <a:t>月颁布了该管理办法，从体制上加强了对危险废物的收集、储存和处置经营活动的监督管理，并为禁止从国外进口或经过我国边境转移电子类危险废物提供了法律保障。</a:t>
            </a:r>
            <a:endParaRPr lang="zh-CN" altLang="en-US" sz="2122" b="1">
              <a:solidFill>
                <a:srgbClr val="000000"/>
              </a:solidFill>
              <a:latin typeface="楷体_GB2312" charset="-122"/>
              <a:ea typeface="楷体_GB2312" charset="-122"/>
            </a:endParaRPr>
          </a:p>
        </p:txBody>
      </p:sp>
      <p:sp>
        <p:nvSpPr>
          <p:cNvPr id="2146" name="Rectangle 2"/>
          <p:cNvSpPr/>
          <p:nvPr/>
        </p:nvSpPr>
        <p:spPr>
          <a:xfrm>
            <a:off x="1335680" y="353711"/>
            <a:ext cx="7828800" cy="1212723"/>
          </a:xfrm>
          <a:prstGeom prst="rect">
            <a:avLst/>
          </a:prstGeom>
          <a:noFill/>
          <a:ln cap="flat">
            <a:noFill/>
            <a:prstDash val="solid"/>
            <a:miter lim="800000"/>
            <a:headEnd type="none" w="med" len="med"/>
            <a:tailEnd type="none" w="med" len="med"/>
          </a:ln>
        </p:spPr>
        <p:txBody>
          <a:bodyPr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ctr" eaLnBrk="1" hangingPunct="1"/>
            <a:r>
              <a:rPr kumimoji="0" lang="zh-CN" altLang="en-US" sz="3295" b="1">
                <a:solidFill>
                  <a:schemeClr val="tx2"/>
                </a:solidFill>
                <a:latin typeface="Arial" pitchFamily="34" charset="0"/>
                <a:ea typeface="楷体_GB2312" charset="-122"/>
              </a:rPr>
              <a:t>危险废物越境转移</a:t>
            </a:r>
            <a:endParaRPr kumimoji="0" lang="zh-CN" altLang="en-US" sz="3395" b="1">
              <a:solidFill>
                <a:schemeClr val="tx2"/>
              </a:solidFill>
              <a:latin typeface="Arial" pitchFamily="34" charset="0"/>
              <a:ea typeface="楷体_GB2312" charset="-122"/>
            </a:endParaRPr>
          </a:p>
        </p:txBody>
      </p:sp>
      <p:sp>
        <p:nvSpPr>
          <p:cNvPr id="2147"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第17页，共54页。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0" presetClass="entr" presetSubtype="0" dur="2000" fill="hold" nodeType="clickEffect">
                                  <p:stCondLst>
                                    <p:cond delay="0"/>
                                  </p:stCondLst>
                                  <p:childTnLst>
                                    <p:set>
                                      <p:cBhvr additive="base">
                                        <p:cTn id="6" dur="1" fill="hold">
                                          <p:stCondLst>
                                            <p:cond delay="0"/>
                                          </p:stCondLst>
                                        </p:cTn>
                                        <p:tgtEl>
                                          <p:spTgt spid="2145">
                                            <p:txEl>
                                              <p:pRg st="0" end="0"/>
                                            </p:txEl>
                                          </p:spTgt>
                                        </p:tgtEl>
                                        <p:attrNameLst>
                                          <p:attrName>style.visibility</p:attrName>
                                        </p:attrNameLst>
                                      </p:cBhvr>
                                      <p:to>
                                        <p:strVal val="visible"/>
                                      </p:to>
                                    </p:set>
                                    <p:animEffect transition="in" filter="wedge">
                                      <p:cBhvr additive="base">
                                        <p:cTn id="7" dur="2000"/>
                                        <p:tgtEl>
                                          <p:spTgt spid="2145">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0" presetClass="entr" presetSubtype="0" dur="2000" fill="hold" nodeType="clickEffect">
                                  <p:stCondLst>
                                    <p:cond delay="0"/>
                                  </p:stCondLst>
                                  <p:childTnLst>
                                    <p:set>
                                      <p:cBhvr additive="base">
                                        <p:cTn id="11" dur="1" fill="hold">
                                          <p:stCondLst>
                                            <p:cond delay="0"/>
                                          </p:stCondLst>
                                        </p:cTn>
                                        <p:tgtEl>
                                          <p:spTgt spid="2145">
                                            <p:txEl>
                                              <p:pRg st="1" end="1"/>
                                            </p:txEl>
                                          </p:spTgt>
                                        </p:tgtEl>
                                        <p:attrNameLst>
                                          <p:attrName>style.visibility</p:attrName>
                                        </p:attrNameLst>
                                      </p:cBhvr>
                                      <p:to>
                                        <p:strVal val="visible"/>
                                      </p:to>
                                    </p:set>
                                    <p:animEffect transition="in" filter="wedge">
                                      <p:cBhvr additive="base">
                                        <p:cTn id="12" dur="2000"/>
                                        <p:tgtEl>
                                          <p:spTgt spid="2145">
                                            <p:txEl>
                                              <p:pRg st="1" end="1"/>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20" presetClass="entr" presetSubtype="0" dur="2000" fill="hold" nodeType="clickEffect">
                                  <p:stCondLst>
                                    <p:cond delay="0"/>
                                  </p:stCondLst>
                                  <p:childTnLst>
                                    <p:set>
                                      <p:cBhvr additive="base">
                                        <p:cTn id="16" dur="1" fill="hold">
                                          <p:stCondLst>
                                            <p:cond delay="0"/>
                                          </p:stCondLst>
                                        </p:cTn>
                                        <p:tgtEl>
                                          <p:spTgt spid="2145">
                                            <p:txEl>
                                              <p:pRg st="2" end="2"/>
                                            </p:txEl>
                                          </p:spTgt>
                                        </p:tgtEl>
                                        <p:attrNameLst>
                                          <p:attrName>style.visibility</p:attrName>
                                        </p:attrNameLst>
                                      </p:cBhvr>
                                      <p:to>
                                        <p:strVal val="visible"/>
                                      </p:to>
                                    </p:set>
                                    <p:animEffect transition="in" filter="wedge">
                                      <p:cBhvr additive="base">
                                        <p:cTn id="17" dur="2000"/>
                                        <p:tgtEl>
                                          <p:spTgt spid="2145">
                                            <p:txEl>
                                              <p:pRg st="2" end="2"/>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20" presetClass="entr" presetSubtype="0" dur="2000" fill="hold" nodeType="clickEffect">
                                  <p:stCondLst>
                                    <p:cond delay="0"/>
                                  </p:stCondLst>
                                  <p:childTnLst>
                                    <p:set>
                                      <p:cBhvr additive="base">
                                        <p:cTn id="21" dur="1" fill="hold">
                                          <p:stCondLst>
                                            <p:cond delay="0"/>
                                          </p:stCondLst>
                                        </p:cTn>
                                        <p:tgtEl>
                                          <p:spTgt spid="2145">
                                            <p:txEl>
                                              <p:pRg st="3" end="3"/>
                                            </p:txEl>
                                          </p:spTgt>
                                        </p:tgtEl>
                                        <p:attrNameLst>
                                          <p:attrName>style.visibility</p:attrName>
                                        </p:attrNameLst>
                                      </p:cBhvr>
                                      <p:to>
                                        <p:strVal val="visible"/>
                                      </p:to>
                                    </p:set>
                                    <p:animEffect transition="in" filter="wedge">
                                      <p:cBhvr additive="base">
                                        <p:cTn id="22" dur="2000"/>
                                        <p:tgtEl>
                                          <p:spTgt spid="2145">
                                            <p:txEl>
                                              <p:pRg st="3" end="3"/>
                                            </p:txEl>
                                          </p:spTgt>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20" presetClass="entr" presetSubtype="0" dur="2000" fill="hold" nodeType="clickEffect">
                                  <p:stCondLst>
                                    <p:cond delay="0"/>
                                  </p:stCondLst>
                                  <p:childTnLst>
                                    <p:set>
                                      <p:cBhvr additive="base">
                                        <p:cTn id="26" dur="1" fill="hold">
                                          <p:stCondLst>
                                            <p:cond delay="0"/>
                                          </p:stCondLst>
                                        </p:cTn>
                                        <p:tgtEl>
                                          <p:spTgt spid="2145">
                                            <p:txEl>
                                              <p:pRg st="4" end="4"/>
                                            </p:txEl>
                                          </p:spTgt>
                                        </p:tgtEl>
                                        <p:attrNameLst>
                                          <p:attrName>style.visibility</p:attrName>
                                        </p:attrNameLst>
                                      </p:cBhvr>
                                      <p:to>
                                        <p:strVal val="visible"/>
                                      </p:to>
                                    </p:set>
                                    <p:animEffect transition="in" filter="wedge">
                                      <p:cBhvr additive="base">
                                        <p:cTn id="27" dur="2000"/>
                                        <p:tgtEl>
                                          <p:spTgt spid="2145">
                                            <p:txEl>
                                              <p:pRg st="4" end="4"/>
                                            </p:txEl>
                                          </p:spTgt>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20" presetClass="entr" presetSubtype="0" dur="2000" fill="hold" nodeType="clickEffect">
                                  <p:stCondLst>
                                    <p:cond delay="0"/>
                                  </p:stCondLst>
                                  <p:childTnLst>
                                    <p:set>
                                      <p:cBhvr additive="base">
                                        <p:cTn id="31" dur="1" fill="hold">
                                          <p:stCondLst>
                                            <p:cond delay="0"/>
                                          </p:stCondLst>
                                        </p:cTn>
                                        <p:tgtEl>
                                          <p:spTgt spid="2145">
                                            <p:txEl>
                                              <p:pRg st="5" end="5"/>
                                            </p:txEl>
                                          </p:spTgt>
                                        </p:tgtEl>
                                        <p:attrNameLst>
                                          <p:attrName>style.visibility</p:attrName>
                                        </p:attrNameLst>
                                      </p:cBhvr>
                                      <p:to>
                                        <p:strVal val="visible"/>
                                      </p:to>
                                    </p:set>
                                    <p:animEffect transition="in" filter="wedge">
                                      <p:cBhvr additive="base">
                                        <p:cTn id="32" dur="2000"/>
                                        <p:tgtEl>
                                          <p:spTgt spid="214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3"/>
          <a:stretch>
            <a:fillRect/>
          </a:stretch>
        </a:blipFill>
      </p:bgPr>
    </p:bg>
    <p:spTree>
      <p:nvGrpSpPr>
        <p:cNvPr id="1" name=""/>
        <p:cNvGrpSpPr/>
        <p:nvPr/>
      </p:nvGrpSpPr>
      <p:grpSpPr>
        <a:xfrm>
          <a:off x="0" y="0"/>
          <a:ext cx="0" cy="0"/>
        </a:xfrm>
      </p:grpSpPr>
      <p:sp>
        <p:nvSpPr>
          <p:cNvPr id="2149" name="Rectangle 5"/>
          <p:cNvSpPr/>
          <p:nvPr/>
        </p:nvSpPr>
        <p:spPr>
          <a:xfrm>
            <a:off x="572675" y="200437"/>
            <a:ext cx="6264051" cy="810166"/>
          </a:xfrm>
          <a:prstGeom prst="rect">
            <a:avLst/>
          </a:prstGeom>
          <a:solidFill>
            <a:srgbClr val="CC99FF"/>
          </a:solidFill>
          <a:ln w="38100" cap="flat">
            <a:solidFill>
              <a:srgbClr val="FF9900"/>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30000"/>
              </a:lnSpc>
              <a:spcBef>
                <a:spcPct val="50000"/>
              </a:spcBef>
            </a:pPr>
            <a:r>
              <a:rPr kumimoji="0" lang="en-US" altLang="zh-CN" sz="3195" b="1">
                <a:solidFill>
                  <a:srgbClr val="000066"/>
                </a:solidFill>
                <a:ea typeface="华文新魏" charset="-122"/>
              </a:rPr>
              <a:t>4</a:t>
            </a:r>
            <a:r>
              <a:rPr kumimoji="0" lang="zh-CN" altLang="en-US" sz="3195" b="1">
                <a:solidFill>
                  <a:srgbClr val="000066"/>
                </a:solidFill>
                <a:ea typeface="华文新魏" charset="-122"/>
              </a:rPr>
              <a:t>、固体废物管理的相关标准</a:t>
            </a:r>
            <a:endParaRPr kumimoji="0" lang="zh-CN" altLang="en-US" sz="3395" b="1">
              <a:solidFill>
                <a:srgbClr val="000066"/>
              </a:solidFill>
              <a:ea typeface="华文新魏" charset="-122"/>
            </a:endParaRPr>
          </a:p>
        </p:txBody>
      </p:sp>
      <p:sp>
        <p:nvSpPr>
          <p:cNvPr id="2150" name="Rectangle 5"/>
          <p:cNvSpPr/>
          <p:nvPr/>
        </p:nvSpPr>
        <p:spPr>
          <a:xfrm>
            <a:off x="496880" y="1499060"/>
            <a:ext cx="3055388" cy="485089"/>
          </a:xfrm>
          <a:prstGeom prst="rect">
            <a:avLst/>
          </a:prstGeom>
          <a:noFill/>
          <a:ln cap="flat">
            <a:noFill/>
            <a:prstDash val="solid"/>
            <a:miter lim="800000"/>
            <a:headEnd type="none" w="med" len="med"/>
            <a:tailEnd type="none" w="med" len="med"/>
          </a:ln>
        </p:spPr>
        <p:txBody>
          <a:bodyPr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r>
              <a:rPr lang="zh-CN" altLang="en-US" sz="2446" b="1">
                <a:solidFill>
                  <a:srgbClr val="FF0000"/>
                </a:solidFill>
              </a:rPr>
              <a:t>（</a:t>
            </a:r>
            <a:r>
              <a:rPr lang="en-US" altLang="zh-CN" sz="2146" b="1">
                <a:solidFill>
                  <a:srgbClr val="FF0000"/>
                </a:solidFill>
              </a:rPr>
              <a:t>1</a:t>
            </a:r>
            <a:r>
              <a:rPr lang="zh-CN" altLang="en-US" sz="2146" b="1">
                <a:solidFill>
                  <a:srgbClr val="FF0000"/>
                </a:solidFill>
              </a:rPr>
              <a:t>）方法标准 </a:t>
            </a:r>
            <a:endParaRPr lang="zh-CN" altLang="en-US" sz="2546" b="1">
              <a:solidFill>
                <a:srgbClr val="FF0000"/>
              </a:solidFill>
            </a:endParaRPr>
          </a:p>
        </p:txBody>
      </p:sp>
      <p:sp>
        <p:nvSpPr>
          <p:cNvPr id="2151" name="Rectangle 6"/>
          <p:cNvSpPr/>
          <p:nvPr/>
        </p:nvSpPr>
        <p:spPr>
          <a:xfrm>
            <a:off x="496880" y="2568615"/>
            <a:ext cx="3742598" cy="485089"/>
          </a:xfrm>
          <a:prstGeom prst="rect">
            <a:avLst/>
          </a:prstGeom>
          <a:noFill/>
          <a:ln cap="flat">
            <a:noFill/>
            <a:prstDash val="solid"/>
            <a:miter lim="800000"/>
            <a:headEnd type="none" w="med" len="med"/>
            <a:tailEnd type="none" w="med" len="med"/>
          </a:ln>
        </p:spPr>
        <p:txBody>
          <a:bodyPr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r>
              <a:rPr lang="zh-CN" altLang="en-US" sz="2446" b="1">
                <a:solidFill>
                  <a:srgbClr val="FF0000"/>
                </a:solidFill>
              </a:rPr>
              <a:t>（</a:t>
            </a:r>
            <a:r>
              <a:rPr lang="en-US" altLang="zh-CN" sz="2246" b="1">
                <a:solidFill>
                  <a:srgbClr val="FF0000"/>
                </a:solidFill>
              </a:rPr>
              <a:t>2</a:t>
            </a:r>
            <a:r>
              <a:rPr lang="zh-CN" altLang="en-US" sz="2146" b="1">
                <a:solidFill>
                  <a:srgbClr val="FF0000"/>
                </a:solidFill>
              </a:rPr>
              <a:t>）综合利用标准 </a:t>
            </a:r>
            <a:endParaRPr lang="zh-CN" altLang="en-US" sz="2546" b="1">
              <a:solidFill>
                <a:srgbClr val="FF0000"/>
              </a:solidFill>
            </a:endParaRPr>
          </a:p>
        </p:txBody>
      </p:sp>
      <p:sp>
        <p:nvSpPr>
          <p:cNvPr id="2152" name="Rectangle 7"/>
          <p:cNvSpPr/>
          <p:nvPr/>
        </p:nvSpPr>
        <p:spPr>
          <a:xfrm>
            <a:off x="496880" y="3562374"/>
            <a:ext cx="3589323" cy="485089"/>
          </a:xfrm>
          <a:prstGeom prst="rect">
            <a:avLst/>
          </a:prstGeom>
          <a:noFill/>
          <a:ln cap="flat">
            <a:noFill/>
            <a:prstDash val="solid"/>
            <a:miter lim="800000"/>
            <a:headEnd type="none" w="med" len="med"/>
            <a:tailEnd type="none" w="med" len="med"/>
          </a:ln>
        </p:spPr>
        <p:txBody>
          <a:bodyPr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r>
              <a:rPr lang="zh-CN" altLang="en-US" sz="2446" b="1">
                <a:solidFill>
                  <a:srgbClr val="FF0000"/>
                </a:solidFill>
              </a:rPr>
              <a:t>（</a:t>
            </a:r>
            <a:r>
              <a:rPr lang="en-US" altLang="zh-CN" sz="2246" b="1">
                <a:solidFill>
                  <a:srgbClr val="FF0000"/>
                </a:solidFill>
              </a:rPr>
              <a:t>3</a:t>
            </a:r>
            <a:r>
              <a:rPr lang="zh-CN" altLang="en-US" sz="2246" b="1">
                <a:solidFill>
                  <a:srgbClr val="FF0000"/>
                </a:solidFill>
              </a:rPr>
              <a:t>）分类标准 </a:t>
            </a:r>
            <a:endParaRPr lang="zh-CN" altLang="en-US" sz="2546" b="1">
              <a:solidFill>
                <a:srgbClr val="FF0000"/>
              </a:solidFill>
            </a:endParaRPr>
          </a:p>
        </p:txBody>
      </p:sp>
      <p:sp>
        <p:nvSpPr>
          <p:cNvPr id="2153" name="Rectangle 8"/>
          <p:cNvSpPr/>
          <p:nvPr/>
        </p:nvSpPr>
        <p:spPr>
          <a:xfrm>
            <a:off x="343605" y="4783518"/>
            <a:ext cx="3513528" cy="485089"/>
          </a:xfrm>
          <a:prstGeom prst="rect">
            <a:avLst/>
          </a:prstGeom>
          <a:noFill/>
          <a:ln cap="flat">
            <a:noFill/>
            <a:prstDash val="solid"/>
            <a:miter lim="800000"/>
            <a:headEnd type="none" w="med" len="med"/>
            <a:tailEnd type="none" w="med" len="med"/>
          </a:ln>
        </p:spPr>
        <p:txBody>
          <a:bodyPr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r>
              <a:rPr lang="zh-CN" altLang="en-US" sz="2346" b="1">
                <a:solidFill>
                  <a:srgbClr val="FF0000"/>
                </a:solidFill>
              </a:rPr>
              <a:t>（</a:t>
            </a:r>
            <a:r>
              <a:rPr lang="en-US" altLang="zh-CN" sz="2246" b="1">
                <a:solidFill>
                  <a:srgbClr val="FF0000"/>
                </a:solidFill>
              </a:rPr>
              <a:t>4</a:t>
            </a:r>
            <a:r>
              <a:rPr lang="zh-CN" altLang="en-US" sz="2346" b="1">
                <a:solidFill>
                  <a:srgbClr val="FF0000"/>
                </a:solidFill>
              </a:rPr>
              <a:t>）污染控制标准 </a:t>
            </a:r>
            <a:endParaRPr lang="zh-CN" altLang="en-US" sz="2546" b="1">
              <a:solidFill>
                <a:srgbClr val="FF0000"/>
              </a:solidFill>
            </a:endParaRPr>
          </a:p>
        </p:txBody>
      </p:sp>
      <p:sp>
        <p:nvSpPr>
          <p:cNvPr id="2154" name="AutoShape 9"/>
          <p:cNvSpPr/>
          <p:nvPr/>
        </p:nvSpPr>
        <p:spPr>
          <a:xfrm>
            <a:off x="3476472" y="963441"/>
            <a:ext cx="5996241" cy="993759"/>
          </a:xfrm>
          <a:prstGeom prst="wedgeRoundRectCallout">
            <a:avLst>
              <a:gd name="adj1" fmla="val -62106"/>
              <a:gd name="adj2" fmla="val 38644"/>
              <a:gd name="adj3" fmla="val 16667"/>
            </a:avLst>
          </a:prstGeom>
          <a:solidFill>
            <a:srgbClr val="CCECFF"/>
          </a:solidFill>
          <a:ln cap="flat">
            <a:solidFill>
              <a:srgbClr val="0033CC"/>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lang="zh-CN" altLang="en-US" sz="1722" b="1">
                <a:solidFill>
                  <a:srgbClr val="000000"/>
                </a:solidFill>
              </a:rPr>
              <a:t>方法标准主要包括固体废物样品采样标准、处理方法标准以及分析方法标准。</a:t>
            </a:r>
            <a:endParaRPr lang="zh-CN" altLang="en-US" sz="2122" b="1">
              <a:solidFill>
                <a:srgbClr val="000000"/>
              </a:solidFill>
            </a:endParaRPr>
          </a:p>
        </p:txBody>
      </p:sp>
      <p:sp>
        <p:nvSpPr>
          <p:cNvPr id="2155" name="AutoShape 10"/>
          <p:cNvSpPr/>
          <p:nvPr/>
        </p:nvSpPr>
        <p:spPr>
          <a:xfrm>
            <a:off x="3857133" y="2110475"/>
            <a:ext cx="5576842" cy="1451899"/>
          </a:xfrm>
          <a:prstGeom prst="wedgeRoundRectCallout">
            <a:avLst>
              <a:gd name="adj1" fmla="val -58940"/>
              <a:gd name="adj2" fmla="val -15431"/>
              <a:gd name="adj3" fmla="val 16667"/>
            </a:avLst>
          </a:prstGeom>
          <a:solidFill>
            <a:srgbClr val="CCECFF"/>
          </a:solidFill>
          <a:ln cap="flat">
            <a:solidFill>
              <a:srgbClr val="0033CC"/>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lang="zh-CN" altLang="en-US" sz="1722" b="1">
                <a:solidFill>
                  <a:srgbClr val="000000"/>
                </a:solidFill>
              </a:rPr>
              <a:t>为推进固体废物的资源化利用，且避免在资源化过程中产生二次污染，原国家环境保护制定了一系列有关固体废物的综合利用规范和标准</a:t>
            </a:r>
            <a:r>
              <a:rPr lang="zh-CN" altLang="en-US" sz="2022">
                <a:solidFill>
                  <a:srgbClr val="000000"/>
                </a:solidFill>
              </a:rPr>
              <a:t> </a:t>
            </a:r>
            <a:endParaRPr lang="zh-CN" altLang="en-US" sz="2122">
              <a:solidFill>
                <a:srgbClr val="000000"/>
              </a:solidFill>
            </a:endParaRPr>
          </a:p>
        </p:txBody>
      </p:sp>
      <p:sp>
        <p:nvSpPr>
          <p:cNvPr id="2156" name="AutoShape 11"/>
          <p:cNvSpPr/>
          <p:nvPr/>
        </p:nvSpPr>
        <p:spPr>
          <a:xfrm>
            <a:off x="3628063" y="3713964"/>
            <a:ext cx="5576842" cy="1527694"/>
          </a:xfrm>
          <a:prstGeom prst="wedgeRoundRectCallout">
            <a:avLst>
              <a:gd name="adj1" fmla="val -66764"/>
              <a:gd name="adj2" fmla="val -31477"/>
              <a:gd name="adj3" fmla="val 16667"/>
            </a:avLst>
          </a:prstGeom>
          <a:solidFill>
            <a:srgbClr val="CCECFF"/>
          </a:solidFill>
          <a:ln cap="flat">
            <a:solidFill>
              <a:srgbClr val="0033CC"/>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lang="zh-CN" altLang="en-US" sz="1822" b="1">
                <a:solidFill>
                  <a:srgbClr val="000000"/>
                </a:solidFill>
              </a:rPr>
              <a:t>分类标准主要包括</a:t>
            </a:r>
            <a:r>
              <a:rPr lang="en-US" altLang="zh-CN" sz="1722" b="1">
                <a:solidFill>
                  <a:srgbClr val="000000"/>
                </a:solidFill>
              </a:rPr>
              <a:t>《</a:t>
            </a:r>
            <a:r>
              <a:rPr lang="zh-CN" altLang="en-US" sz="1822" b="1">
                <a:solidFill>
                  <a:srgbClr val="000000"/>
                </a:solidFill>
              </a:rPr>
              <a:t>国家危险废物名录</a:t>
            </a:r>
            <a:r>
              <a:rPr lang="en-US" altLang="zh-CN" sz="1822" b="1">
                <a:solidFill>
                  <a:srgbClr val="000000"/>
                </a:solidFill>
              </a:rPr>
              <a:t>》</a:t>
            </a:r>
            <a:r>
              <a:rPr lang="zh-CN" altLang="en-US" sz="1722" b="1">
                <a:solidFill>
                  <a:srgbClr val="000000"/>
                </a:solidFill>
              </a:rPr>
              <a:t>、</a:t>
            </a:r>
            <a:r>
              <a:rPr lang="en-US" altLang="zh-CN" sz="1922" b="1">
                <a:solidFill>
                  <a:srgbClr val="000000"/>
                </a:solidFill>
              </a:rPr>
              <a:t>《</a:t>
            </a:r>
            <a:r>
              <a:rPr lang="zh-CN" altLang="en-US" sz="1822" b="1">
                <a:solidFill>
                  <a:srgbClr val="000000"/>
                </a:solidFill>
              </a:rPr>
              <a:t>危险废物鉴别标准</a:t>
            </a:r>
            <a:r>
              <a:rPr lang="en-US" altLang="zh-CN" sz="1822" b="1">
                <a:solidFill>
                  <a:srgbClr val="000000"/>
                </a:solidFill>
              </a:rPr>
              <a:t>》</a:t>
            </a:r>
            <a:r>
              <a:rPr lang="zh-CN" altLang="en-US" sz="1922" b="1">
                <a:solidFill>
                  <a:srgbClr val="000000"/>
                </a:solidFill>
              </a:rPr>
              <a:t>、</a:t>
            </a:r>
            <a:r>
              <a:rPr lang="en-US" altLang="zh-CN" sz="1922" b="1">
                <a:solidFill>
                  <a:srgbClr val="000000"/>
                </a:solidFill>
              </a:rPr>
              <a:t>《</a:t>
            </a:r>
            <a:r>
              <a:rPr lang="zh-CN" altLang="en-US" sz="1822" b="1">
                <a:solidFill>
                  <a:srgbClr val="000000"/>
                </a:solidFill>
              </a:rPr>
              <a:t>城市垃圾产生源分类及垃圾排放</a:t>
            </a:r>
            <a:r>
              <a:rPr lang="en-US" altLang="zh-CN" sz="2022" b="1">
                <a:solidFill>
                  <a:srgbClr val="000000"/>
                </a:solidFill>
              </a:rPr>
              <a:t>》</a:t>
            </a:r>
            <a:r>
              <a:rPr lang="zh-CN" altLang="en-US" sz="1922" b="1">
                <a:solidFill>
                  <a:srgbClr val="000000"/>
                </a:solidFill>
              </a:rPr>
              <a:t>、</a:t>
            </a:r>
            <a:r>
              <a:rPr lang="en-US" altLang="zh-CN" sz="2022" b="1">
                <a:solidFill>
                  <a:srgbClr val="000000"/>
                </a:solidFill>
              </a:rPr>
              <a:t>《</a:t>
            </a:r>
            <a:r>
              <a:rPr lang="zh-CN" altLang="en-US" sz="1922" b="1">
                <a:solidFill>
                  <a:srgbClr val="000000"/>
                </a:solidFill>
              </a:rPr>
              <a:t>进口废物环境保护控制标准（试行）等</a:t>
            </a:r>
            <a:r>
              <a:rPr lang="zh-CN" altLang="en-US" sz="1922">
                <a:solidFill>
                  <a:srgbClr val="000000"/>
                </a:solidFill>
              </a:rPr>
              <a:t> </a:t>
            </a:r>
            <a:endParaRPr lang="zh-CN" altLang="en-US" sz="2122">
              <a:solidFill>
                <a:srgbClr val="000000"/>
              </a:solidFill>
            </a:endParaRPr>
          </a:p>
        </p:txBody>
      </p:sp>
      <p:sp>
        <p:nvSpPr>
          <p:cNvPr id="2157" name="AutoShape 12"/>
          <p:cNvSpPr/>
          <p:nvPr/>
        </p:nvSpPr>
        <p:spPr>
          <a:xfrm>
            <a:off x="496880" y="5624003"/>
            <a:ext cx="7335289" cy="1451899"/>
          </a:xfrm>
          <a:prstGeom prst="wedgeRoundRectCallout">
            <a:avLst>
              <a:gd name="adj1" fmla="val -25407"/>
              <a:gd name="adj2" fmla="val -80162"/>
              <a:gd name="adj3" fmla="val 16667"/>
            </a:avLst>
          </a:prstGeom>
          <a:solidFill>
            <a:srgbClr val="CCECFF"/>
          </a:solidFill>
          <a:ln cap="flat">
            <a:solidFill>
              <a:srgbClr val="0033CC"/>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lang="zh-CN" altLang="en-US" sz="1922" b="1">
                <a:solidFill>
                  <a:srgbClr val="000000"/>
                </a:solidFill>
              </a:rPr>
              <a:t>可分为废物处理处置控制标准和废物设施控制标准两类。</a:t>
            </a:r>
            <a:r>
              <a:rPr lang="en-US" altLang="zh-CN" sz="1722" b="1">
                <a:solidFill>
                  <a:srgbClr val="000000"/>
                </a:solidFill>
              </a:rPr>
              <a:t>《</a:t>
            </a:r>
            <a:r>
              <a:rPr lang="zh-CN" altLang="en-US" sz="1822" b="1">
                <a:solidFill>
                  <a:srgbClr val="000000"/>
                </a:solidFill>
              </a:rPr>
              <a:t>多氯联苯废物污染控制标准</a:t>
            </a:r>
            <a:r>
              <a:rPr lang="en-US" altLang="zh-CN" sz="1922" b="1">
                <a:solidFill>
                  <a:srgbClr val="000000"/>
                </a:solidFill>
              </a:rPr>
              <a:t>》</a:t>
            </a:r>
            <a:r>
              <a:rPr lang="zh-CN" altLang="en-US" sz="1922" b="1">
                <a:solidFill>
                  <a:srgbClr val="000000"/>
                </a:solidFill>
              </a:rPr>
              <a:t>；</a:t>
            </a:r>
            <a:r>
              <a:rPr lang="en-US" altLang="zh-CN" sz="1722" b="1">
                <a:solidFill>
                  <a:srgbClr val="000000"/>
                </a:solidFill>
              </a:rPr>
              <a:t>《</a:t>
            </a:r>
            <a:r>
              <a:rPr lang="zh-CN" altLang="en-US" sz="1822" b="1">
                <a:solidFill>
                  <a:srgbClr val="000000"/>
                </a:solidFill>
              </a:rPr>
              <a:t>城镇垃圾农用控制标准</a:t>
            </a:r>
            <a:r>
              <a:rPr lang="en-US" altLang="zh-CN" sz="1722" b="1">
                <a:solidFill>
                  <a:srgbClr val="000000"/>
                </a:solidFill>
              </a:rPr>
              <a:t>》</a:t>
            </a:r>
            <a:r>
              <a:rPr lang="zh-CN" altLang="en-US" sz="1822" b="1">
                <a:solidFill>
                  <a:srgbClr val="000000"/>
                </a:solidFill>
              </a:rPr>
              <a:t>； </a:t>
            </a:r>
            <a:r>
              <a:rPr lang="en-US" altLang="zh-CN" sz="1722" b="1">
                <a:solidFill>
                  <a:srgbClr val="000000"/>
                </a:solidFill>
              </a:rPr>
              <a:t>《</a:t>
            </a:r>
            <a:r>
              <a:rPr lang="zh-CN" altLang="en-US" sz="1822" b="1">
                <a:solidFill>
                  <a:srgbClr val="000000"/>
                </a:solidFill>
              </a:rPr>
              <a:t>生活垃圾填埋污染控制标准</a:t>
            </a:r>
            <a:r>
              <a:rPr lang="en-US" altLang="zh-CN" sz="1922" b="1">
                <a:solidFill>
                  <a:srgbClr val="000000"/>
                </a:solidFill>
              </a:rPr>
              <a:t>》</a:t>
            </a:r>
            <a:r>
              <a:rPr lang="zh-CN" altLang="en-US" sz="1922" b="1">
                <a:solidFill>
                  <a:srgbClr val="000000"/>
                </a:solidFill>
              </a:rPr>
              <a:t>；</a:t>
            </a:r>
            <a:r>
              <a:rPr lang="en-US" altLang="zh-CN" sz="2022" b="1">
                <a:solidFill>
                  <a:srgbClr val="000000"/>
                </a:solidFill>
              </a:rPr>
              <a:t>《</a:t>
            </a:r>
            <a:r>
              <a:rPr lang="zh-CN" altLang="en-US" sz="1922" b="1">
                <a:solidFill>
                  <a:srgbClr val="000000"/>
                </a:solidFill>
              </a:rPr>
              <a:t>危险废物填埋污染控制标准</a:t>
            </a:r>
            <a:r>
              <a:rPr lang="en-US" altLang="zh-CN" sz="1822" b="1">
                <a:solidFill>
                  <a:srgbClr val="000000"/>
                </a:solidFill>
              </a:rPr>
              <a:t>》 </a:t>
            </a:r>
            <a:r>
              <a:rPr lang="zh-CN" altLang="en-US" sz="1722" b="1">
                <a:solidFill>
                  <a:srgbClr val="000000"/>
                </a:solidFill>
              </a:rPr>
              <a:t>等</a:t>
            </a:r>
            <a:endParaRPr lang="zh-CN" altLang="en-US" sz="2122" b="1">
              <a:solidFill>
                <a:srgbClr val="000000"/>
              </a:solidFill>
            </a:endParaRPr>
          </a:p>
        </p:txBody>
      </p:sp>
      <p:sp>
        <p:nvSpPr>
          <p:cNvPr id="2158" name="AutoShape 13">
            <a:hlinkClick r:id="rId2" action="ppaction://hlinksldjump?num=3"/>
          </p:cNvPr>
          <p:cNvSpPr/>
          <p:nvPr/>
        </p:nvSpPr>
        <p:spPr>
          <a:xfrm>
            <a:off x="8595175" y="6541967"/>
            <a:ext cx="916280" cy="533935"/>
          </a:xfrm>
          <a:prstGeom prst="actionButtonBackPrevious">
            <a:avLst/>
          </a:prstGeom>
          <a:solidFill>
            <a:srgbClr val="CCECFF"/>
          </a:solidFill>
          <a:ln cap="flat">
            <a:noFill/>
            <a:prstDash val="solid"/>
            <a:miter lim="800000"/>
            <a:headEnd type="none" w="med" len="med"/>
            <a:tailEnd type="none" w="med" len="med"/>
          </a:ln>
        </p:spPr>
        <p:txBody>
          <a:bodyPr wrap="none"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p>
        </p:txBody>
      </p:sp>
      <p:sp>
        <p:nvSpPr>
          <p:cNvPr id="2159"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第18页，共54页。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2" dur="500" fill="hold" grpId="0" nodeType="clickEffect">
                                  <p:stCondLst>
                                    <p:cond delay="0"/>
                                  </p:stCondLst>
                                  <p:childTnLst>
                                    <p:set>
                                      <p:cBhvr additive="base">
                                        <p:cTn id="6" dur="1" fill="hold">
                                          <p:stCondLst>
                                            <p:cond delay="0"/>
                                          </p:stCondLst>
                                        </p:cTn>
                                        <p:tgtEl>
                                          <p:spTgt spid="2154"/>
                                        </p:tgtEl>
                                        <p:attrNameLst>
                                          <p:attrName>style.visibility</p:attrName>
                                        </p:attrNameLst>
                                      </p:cBhvr>
                                      <p:to>
                                        <p:strVal val="visible"/>
                                      </p:to>
                                    </p:set>
                                    <p:anim calcmode="lin" valueType="num">
                                      <p:cBhvr additive="base">
                                        <p:cTn id="7" dur="500" fill="hold"/>
                                        <p:tgtEl>
                                          <p:spTgt spid="2154"/>
                                        </p:tgtEl>
                                        <p:attrNameLst>
                                          <p:attrName>ppt_x</p:attrName>
                                        </p:attrNameLst>
                                      </p:cBhvr>
                                      <p:tavLst>
                                        <p:tav tm="0">
                                          <p:val>
                                            <p:strVal val="1+#ppt_w/2"/>
                                          </p:val>
                                        </p:tav>
                                        <p:tav tm="100000">
                                          <p:val>
                                            <p:strVal val="#ppt_x"/>
                                          </p:val>
                                        </p:tav>
                                      </p:tavLst>
                                    </p:anim>
                                    <p:anim calcmode="lin" valueType="num">
                                      <p:cBhvr additive="base">
                                        <p:cTn id="8" dur="500" fill="hold"/>
                                        <p:tgtEl>
                                          <p:spTgt spid="215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xit" presetSubtype="2" dur="500" fill="hold" grpId="0" nodeType="clickEffect">
                                  <p:stCondLst>
                                    <p:cond delay="0"/>
                                  </p:stCondLst>
                                  <p:childTnLst>
                                    <p:anim calcmode="lin" valueType="num">
                                      <p:cBhvr additive="base">
                                        <p:cTn id="12" dur="500" fill="hold"/>
                                        <p:tgtEl>
                                          <p:spTgt spid="2154"/>
                                        </p:tgtEl>
                                        <p:attrNameLst>
                                          <p:attrName>ppt_x</p:attrName>
                                        </p:attrNameLst>
                                      </p:cBhvr>
                                      <p:tavLst>
                                        <p:tav tm="0">
                                          <p:val>
                                            <p:strVal val="ppt_x"/>
                                          </p:val>
                                        </p:tav>
                                        <p:tav tm="100000">
                                          <p:val>
                                            <p:strVal val="1+ppt_w/2"/>
                                          </p:val>
                                        </p:tav>
                                      </p:tavLst>
                                    </p:anim>
                                    <p:anim calcmode="lin" valueType="num">
                                      <p:cBhvr additive="base">
                                        <p:cTn id="13" dur="500" fill="hold"/>
                                        <p:tgtEl>
                                          <p:spTgt spid="2154"/>
                                        </p:tgtEl>
                                        <p:attrNameLst>
                                          <p:attrName>ppt_y</p:attrName>
                                        </p:attrNameLst>
                                      </p:cBhvr>
                                      <p:tavLst>
                                        <p:tav tm="0">
                                          <p:val>
                                            <p:strVal val="ppt_y"/>
                                          </p:val>
                                        </p:tav>
                                        <p:tav tm="100000">
                                          <p:val>
                                            <p:strVal val="ppt_y"/>
                                          </p:val>
                                        </p:tav>
                                      </p:tavLst>
                                    </p:anim>
                                    <p:set>
                                      <p:cBhvr additive="base">
                                        <p:cTn id="14" dur="1" fill="hold">
                                          <p:stCondLst>
                                            <p:cond delay="499"/>
                                          </p:stCondLst>
                                        </p:cTn>
                                        <p:tgtEl>
                                          <p:spTgt spid="2154"/>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2" dur="500" fill="hold" grpId="1" nodeType="clickEffect">
                                  <p:stCondLst>
                                    <p:cond delay="0"/>
                                  </p:stCondLst>
                                  <p:childTnLst>
                                    <p:set>
                                      <p:cBhvr additive="base">
                                        <p:cTn id="18" dur="1" fill="hold">
                                          <p:stCondLst>
                                            <p:cond delay="0"/>
                                          </p:stCondLst>
                                        </p:cTn>
                                        <p:tgtEl>
                                          <p:spTgt spid="2155"/>
                                        </p:tgtEl>
                                        <p:attrNameLst>
                                          <p:attrName>style.visibility</p:attrName>
                                        </p:attrNameLst>
                                      </p:cBhvr>
                                      <p:to>
                                        <p:strVal val="visible"/>
                                      </p:to>
                                    </p:set>
                                    <p:anim calcmode="lin" valueType="num">
                                      <p:cBhvr additive="base">
                                        <p:cTn id="19" dur="500" fill="hold"/>
                                        <p:tgtEl>
                                          <p:spTgt spid="2155"/>
                                        </p:tgtEl>
                                        <p:attrNameLst>
                                          <p:attrName>ppt_x</p:attrName>
                                        </p:attrNameLst>
                                      </p:cBhvr>
                                      <p:tavLst>
                                        <p:tav tm="0">
                                          <p:val>
                                            <p:strVal val="1+#ppt_w/2"/>
                                          </p:val>
                                        </p:tav>
                                        <p:tav tm="100000">
                                          <p:val>
                                            <p:strVal val="#ppt_x"/>
                                          </p:val>
                                        </p:tav>
                                      </p:tavLst>
                                    </p:anim>
                                    <p:anim calcmode="lin" valueType="num">
                                      <p:cBhvr additive="base">
                                        <p:cTn id="20" dur="500" fill="hold"/>
                                        <p:tgtEl>
                                          <p:spTgt spid="215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xit" presetSubtype="2" dur="500" fill="hold" grpId="1" nodeType="clickEffect">
                                  <p:stCondLst>
                                    <p:cond delay="0"/>
                                  </p:stCondLst>
                                  <p:childTnLst>
                                    <p:anim calcmode="lin" valueType="num">
                                      <p:cBhvr additive="base">
                                        <p:cTn id="24" dur="500" fill="hold"/>
                                        <p:tgtEl>
                                          <p:spTgt spid="2155"/>
                                        </p:tgtEl>
                                        <p:attrNameLst>
                                          <p:attrName>ppt_x</p:attrName>
                                        </p:attrNameLst>
                                      </p:cBhvr>
                                      <p:tavLst>
                                        <p:tav tm="0">
                                          <p:val>
                                            <p:strVal val="ppt_x"/>
                                          </p:val>
                                        </p:tav>
                                        <p:tav tm="100000">
                                          <p:val>
                                            <p:strVal val="1+ppt_w/2"/>
                                          </p:val>
                                        </p:tav>
                                      </p:tavLst>
                                    </p:anim>
                                    <p:anim calcmode="lin" valueType="num">
                                      <p:cBhvr additive="base">
                                        <p:cTn id="25" dur="500" fill="hold"/>
                                        <p:tgtEl>
                                          <p:spTgt spid="2155"/>
                                        </p:tgtEl>
                                        <p:attrNameLst>
                                          <p:attrName>ppt_y</p:attrName>
                                        </p:attrNameLst>
                                      </p:cBhvr>
                                      <p:tavLst>
                                        <p:tav tm="0">
                                          <p:val>
                                            <p:strVal val="ppt_y"/>
                                          </p:val>
                                        </p:tav>
                                        <p:tav tm="100000">
                                          <p:val>
                                            <p:strVal val="ppt_y"/>
                                          </p:val>
                                        </p:tav>
                                      </p:tavLst>
                                    </p:anim>
                                    <p:set>
                                      <p:cBhvr additive="base">
                                        <p:cTn id="26" dur="1" fill="hold">
                                          <p:stCondLst>
                                            <p:cond delay="499"/>
                                          </p:stCondLst>
                                        </p:cTn>
                                        <p:tgtEl>
                                          <p:spTgt spid="2155"/>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afterGroup">
                            <p:stCondLst>
                              <p:cond delay="0"/>
                            </p:stCondLst>
                            <p:childTnLst>
                              <p:par>
                                <p:cTn id="29" presetID="2" presetClass="entr" presetSubtype="2" dur="500" fill="hold" grpId="2" nodeType="clickEffect">
                                  <p:stCondLst>
                                    <p:cond delay="0"/>
                                  </p:stCondLst>
                                  <p:childTnLst>
                                    <p:set>
                                      <p:cBhvr additive="base">
                                        <p:cTn id="30" dur="1" fill="hold">
                                          <p:stCondLst>
                                            <p:cond delay="0"/>
                                          </p:stCondLst>
                                        </p:cTn>
                                        <p:tgtEl>
                                          <p:spTgt spid="2156"/>
                                        </p:tgtEl>
                                        <p:attrNameLst>
                                          <p:attrName>style.visibility</p:attrName>
                                        </p:attrNameLst>
                                      </p:cBhvr>
                                      <p:to>
                                        <p:strVal val="visible"/>
                                      </p:to>
                                    </p:set>
                                    <p:anim calcmode="lin" valueType="num">
                                      <p:cBhvr additive="base">
                                        <p:cTn id="31" dur="500" fill="hold"/>
                                        <p:tgtEl>
                                          <p:spTgt spid="2156"/>
                                        </p:tgtEl>
                                        <p:attrNameLst>
                                          <p:attrName>ppt_x</p:attrName>
                                        </p:attrNameLst>
                                      </p:cBhvr>
                                      <p:tavLst>
                                        <p:tav tm="0">
                                          <p:val>
                                            <p:strVal val="1+#ppt_w/2"/>
                                          </p:val>
                                        </p:tav>
                                        <p:tav tm="100000">
                                          <p:val>
                                            <p:strVal val="#ppt_x"/>
                                          </p:val>
                                        </p:tav>
                                      </p:tavLst>
                                    </p:anim>
                                    <p:anim calcmode="lin" valueType="num">
                                      <p:cBhvr additive="base">
                                        <p:cTn id="32" dur="500" fill="hold"/>
                                        <p:tgtEl>
                                          <p:spTgt spid="2156"/>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afterGroup">
                            <p:stCondLst>
                              <p:cond delay="0"/>
                            </p:stCondLst>
                            <p:childTnLst>
                              <p:par>
                                <p:cTn id="35" presetID="2" presetClass="exit" presetSubtype="2" dur="500" fill="hold" grpId="1" nodeType="clickEffect">
                                  <p:stCondLst>
                                    <p:cond delay="0"/>
                                  </p:stCondLst>
                                  <p:childTnLst>
                                    <p:anim calcmode="lin" valueType="num">
                                      <p:cBhvr additive="base">
                                        <p:cTn id="36" dur="500" fill="hold"/>
                                        <p:tgtEl>
                                          <p:spTgt spid="2156"/>
                                        </p:tgtEl>
                                        <p:attrNameLst>
                                          <p:attrName>ppt_x</p:attrName>
                                        </p:attrNameLst>
                                      </p:cBhvr>
                                      <p:tavLst>
                                        <p:tav tm="0">
                                          <p:val>
                                            <p:strVal val="ppt_x"/>
                                          </p:val>
                                        </p:tav>
                                        <p:tav tm="100000">
                                          <p:val>
                                            <p:strVal val="1+ppt_w/2"/>
                                          </p:val>
                                        </p:tav>
                                      </p:tavLst>
                                    </p:anim>
                                    <p:anim calcmode="lin" valueType="num">
                                      <p:cBhvr additive="base">
                                        <p:cTn id="37" dur="500" fill="hold"/>
                                        <p:tgtEl>
                                          <p:spTgt spid="2156"/>
                                        </p:tgtEl>
                                        <p:attrNameLst>
                                          <p:attrName>ppt_y</p:attrName>
                                        </p:attrNameLst>
                                      </p:cBhvr>
                                      <p:tavLst>
                                        <p:tav tm="0">
                                          <p:val>
                                            <p:strVal val="ppt_y"/>
                                          </p:val>
                                        </p:tav>
                                        <p:tav tm="100000">
                                          <p:val>
                                            <p:strVal val="ppt_y"/>
                                          </p:val>
                                        </p:tav>
                                      </p:tavLst>
                                    </p:anim>
                                    <p:set>
                                      <p:cBhvr additive="base">
                                        <p:cTn id="38" dur="1" fill="hold">
                                          <p:stCondLst>
                                            <p:cond delay="499"/>
                                          </p:stCondLst>
                                        </p:cTn>
                                        <p:tgtEl>
                                          <p:spTgt spid="2156"/>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afterGroup">
                            <p:stCondLst>
                              <p:cond delay="0"/>
                            </p:stCondLst>
                            <p:childTnLst>
                              <p:par>
                                <p:cTn id="41" presetID="2" presetClass="entr" presetSubtype="4" dur="500" fill="hold" grpId="3" nodeType="clickEffect">
                                  <p:stCondLst>
                                    <p:cond delay="0"/>
                                  </p:stCondLst>
                                  <p:childTnLst>
                                    <p:set>
                                      <p:cBhvr additive="base">
                                        <p:cTn id="42" dur="1" fill="hold">
                                          <p:stCondLst>
                                            <p:cond delay="0"/>
                                          </p:stCondLst>
                                        </p:cTn>
                                        <p:tgtEl>
                                          <p:spTgt spid="2157"/>
                                        </p:tgtEl>
                                        <p:attrNameLst>
                                          <p:attrName>style.visibility</p:attrName>
                                        </p:attrNameLst>
                                      </p:cBhvr>
                                      <p:to>
                                        <p:strVal val="visible"/>
                                      </p:to>
                                    </p:set>
                                    <p:anim calcmode="lin" valueType="num">
                                      <p:cBhvr additive="base">
                                        <p:cTn id="43" dur="500" fill="hold"/>
                                        <p:tgtEl>
                                          <p:spTgt spid="2157"/>
                                        </p:tgtEl>
                                        <p:attrNameLst>
                                          <p:attrName>ppt_x</p:attrName>
                                        </p:attrNameLst>
                                      </p:cBhvr>
                                      <p:tavLst>
                                        <p:tav tm="0">
                                          <p:val>
                                            <p:strVal val="#ppt_x"/>
                                          </p:val>
                                        </p:tav>
                                        <p:tav tm="100000">
                                          <p:val>
                                            <p:strVal val="#ppt_x"/>
                                          </p:val>
                                        </p:tav>
                                      </p:tavLst>
                                    </p:anim>
                                    <p:anim calcmode="lin" valueType="num">
                                      <p:cBhvr additive="base">
                                        <p:cTn id="44" dur="500" fill="hold"/>
                                        <p:tgtEl>
                                          <p:spTgt spid="2157"/>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afterGroup">
                            <p:stCondLst>
                              <p:cond delay="0"/>
                            </p:stCondLst>
                            <p:childTnLst>
                              <p:par>
                                <p:cTn id="47" presetID="2" presetClass="exit" presetSubtype="4" dur="500" fill="hold" grpId="1" nodeType="clickEffect">
                                  <p:stCondLst>
                                    <p:cond delay="0"/>
                                  </p:stCondLst>
                                  <p:childTnLst>
                                    <p:anim calcmode="lin" valueType="num">
                                      <p:cBhvr additive="base">
                                        <p:cTn id="48" dur="500" fill="hold"/>
                                        <p:tgtEl>
                                          <p:spTgt spid="2157"/>
                                        </p:tgtEl>
                                        <p:attrNameLst>
                                          <p:attrName>ppt_x</p:attrName>
                                        </p:attrNameLst>
                                      </p:cBhvr>
                                      <p:tavLst>
                                        <p:tav tm="0">
                                          <p:val>
                                            <p:strVal val="ppt_x"/>
                                          </p:val>
                                        </p:tav>
                                        <p:tav tm="100000">
                                          <p:val>
                                            <p:strVal val="ppt_x"/>
                                          </p:val>
                                        </p:tav>
                                      </p:tavLst>
                                    </p:anim>
                                    <p:anim calcmode="lin" valueType="num">
                                      <p:cBhvr additive="base">
                                        <p:cTn id="49" dur="500" fill="hold"/>
                                        <p:tgtEl>
                                          <p:spTgt spid="2157"/>
                                        </p:tgtEl>
                                        <p:attrNameLst>
                                          <p:attrName>ppt_y</p:attrName>
                                        </p:attrNameLst>
                                      </p:cBhvr>
                                      <p:tavLst>
                                        <p:tav tm="0">
                                          <p:val>
                                            <p:strVal val="ppt_y"/>
                                          </p:val>
                                        </p:tav>
                                        <p:tav tm="100000">
                                          <p:val>
                                            <p:strVal val="1+ppt_h/2"/>
                                          </p:val>
                                        </p:tav>
                                      </p:tavLst>
                                    </p:anim>
                                    <p:set>
                                      <p:cBhvr additive="base">
                                        <p:cTn id="50" dur="1" fill="hold">
                                          <p:stCondLst>
                                            <p:cond delay="499"/>
                                          </p:stCondLst>
                                        </p:cTn>
                                        <p:tgtEl>
                                          <p:spTgt spid="21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4" grpId="0" uiExpand="1"/>
      <p:bldP spid="2155" grpId="1" uiExpand="1"/>
      <p:bldP spid="2156" grpId="2"/>
      <p:bldP spid="2157" grpId="3"/>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3"/>
          <a:stretch>
            <a:fillRect/>
          </a:stretch>
        </a:blipFill>
      </p:bgPr>
    </p:bg>
    <p:spTree>
      <p:nvGrpSpPr>
        <p:cNvPr id="1" name=""/>
        <p:cNvGrpSpPr/>
        <p:nvPr/>
      </p:nvGrpSpPr>
      <p:grpSpPr>
        <a:xfrm>
          <a:off x="0" y="0"/>
          <a:ext cx="0" cy="0"/>
        </a:xfrm>
      </p:grpSpPr>
      <p:sp>
        <p:nvSpPr>
          <p:cNvPr id="2161" name="Rectangle 2"/>
          <p:cNvSpPr/>
          <p:nvPr>
            <p:ph type="title" idx="4294967295"/>
          </p:nvPr>
        </p:nvSpPr>
        <p:spPr>
          <a:xfrm>
            <a:off x="1030815" y="429506"/>
            <a:ext cx="8246516" cy="1212723"/>
          </a:xfrm>
          <a:prstGeom prst="rect">
            <a:avLst/>
          </a:prstGeom>
          <a:noFill/>
          <a:ln cap="flat">
            <a:noFill/>
            <a:prstDash val="solid"/>
            <a:round/>
            <a:headEnd type="none" w="med" len="med"/>
            <a:tailEnd type="none" w="med" len="med"/>
          </a:ln>
        </p:spPr>
        <p:txBody>
          <a:bodyPr vert="horz" wrap="square" lIns="91440" tIns="45720" rIns="91440" bIns="45720" anchor="ctr" anchorCtr="0"/>
          <a:lstStyle>
            <a:lvl1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1pPr>
            <a:lvl2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2pPr>
            <a:lvl3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3pPr>
            <a:lvl4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4pPr>
            <a:lvl5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5pPr>
          </a:lstStyle>
          <a:p>
            <a:pPr lvl="0" eaLnBrk="0" hangingPunct="0"/>
            <a:r>
              <a:rPr lang="en-US" altLang="zh-CN" sz="3844" b="1">
                <a:solidFill>
                  <a:srgbClr val="000066"/>
                </a:solidFill>
                <a:ea typeface="经典细隶书简" charset="-122"/>
              </a:rPr>
              <a:t>§4-2  </a:t>
            </a:r>
            <a:r>
              <a:rPr lang="zh-CN" altLang="en-US" sz="3944" b="1">
                <a:solidFill>
                  <a:srgbClr val="000066"/>
                </a:solidFill>
                <a:ea typeface="经典细隶书简" charset="-122"/>
              </a:rPr>
              <a:t>固体废物的处理处置技术</a:t>
            </a:r>
            <a:endParaRPr lang="zh-CN" altLang="en-US" sz="4244" b="1">
              <a:solidFill>
                <a:srgbClr val="000066"/>
              </a:solidFill>
              <a:ea typeface="经典细隶书简" charset="-122"/>
            </a:endParaRPr>
          </a:p>
        </p:txBody>
      </p:sp>
      <p:sp>
        <p:nvSpPr>
          <p:cNvPr id="2162" name="Rectangle 3"/>
          <p:cNvSpPr/>
          <p:nvPr>
            <p:ph type="body" idx="4294967295"/>
          </p:nvPr>
        </p:nvSpPr>
        <p:spPr>
          <a:xfrm>
            <a:off x="1642230" y="1957200"/>
            <a:ext cx="6924311" cy="4118206"/>
          </a:xfrm>
          <a:prstGeom prst="rect">
            <a:avLst/>
          </a:prstGeom>
          <a:noFill/>
          <a:ln cap="flat">
            <a:noFill/>
            <a:prstDash val="solid"/>
            <a:round/>
            <a:headEnd type="none" w="med" len="med"/>
            <a:tailEnd type="none" w="med" len="med"/>
          </a:ln>
        </p:spPr>
        <p:txBody>
          <a:bodyPr vert="horz" wrap="square" lIns="91440" tIns="45720" rIns="91440" bIns="45720" anchor="t" anchorCtr="0"/>
          <a:lst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lang="zh-CN" altLang="en-US"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lang="zh-CN" altLang="en-US"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lang="zh-CN" altLang="en-US"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lang="zh-CN" altLang="en-US"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lang="zh-CN" altLang="en-US" sz="2122" b="0" i="0" u="none">
                <a:solidFill>
                  <a:schemeClr val="tx1"/>
                </a:solidFill>
                <a:latin typeface="Arial" pitchFamily="34" charset="0"/>
                <a:ea typeface="宋体" charset="-122"/>
              </a:defRPr>
            </a:lvl5pPr>
          </a:lstStyle>
          <a:p>
            <a:pPr lvl="0" eaLnBrk="0" hangingPunct="0">
              <a:lnSpc>
                <a:spcPct val="200000"/>
              </a:lnSpc>
              <a:buNone/>
            </a:pPr>
            <a:r>
              <a:rPr lang="zh-CN" altLang="en-US" b="1">
                <a:ea typeface="楷体_GB2312" charset="-122"/>
                <a:hlinkClick action="ppaction://hlinkshowjump?jump=nextslide"/>
              </a:rPr>
              <a:t>一、</a:t>
            </a:r>
            <a:r>
              <a:rPr lang="zh-CN" altLang="en-US" b="1">
                <a:hlinkClick action="ppaction://hlinkshowjump?jump=nextslide"/>
              </a:rPr>
              <a:t>固体废物的预处理技术</a:t>
            </a:r>
            <a:r>
              <a:rPr lang="zh-CN" altLang="en-US">
                <a:hlinkClick action="ppaction://hlinkshowjump?jump=nextslide"/>
              </a:rPr>
              <a:t> </a:t>
            </a:r>
            <a:endParaRPr lang="zh-CN" altLang="en-US" b="1"/>
          </a:p>
          <a:p>
            <a:pPr lvl="0" eaLnBrk="0" hangingPunct="0">
              <a:lnSpc>
                <a:spcPct val="200000"/>
              </a:lnSpc>
              <a:buNone/>
            </a:pPr>
            <a:r>
              <a:rPr lang="zh-CN" altLang="en-US" b="1"/>
              <a:t>二、固体废物的资源化技术</a:t>
            </a:r>
          </a:p>
          <a:p>
            <a:pPr lvl="0" eaLnBrk="0" hangingPunct="0">
              <a:lnSpc>
                <a:spcPct val="200000"/>
              </a:lnSpc>
              <a:buNone/>
            </a:pPr>
            <a:r>
              <a:rPr lang="zh-CN" altLang="en-US" b="1"/>
              <a:t>三、固体废物的最终处置技术</a:t>
            </a:r>
            <a:endParaRPr lang="zh-CN" altLang="en-US" b="1">
              <a:hlinkClick r:id="rId2" action="ppaction://hlinksldjump"/>
            </a:endParaRPr>
          </a:p>
        </p:txBody>
      </p:sp>
      <p:sp>
        <p:nvSpPr>
          <p:cNvPr id="2163" name="AutoShape 4"/>
          <p:cNvSpPr/>
          <p:nvPr/>
        </p:nvSpPr>
        <p:spPr>
          <a:xfrm>
            <a:off x="8366105" y="6388692"/>
            <a:ext cx="992074" cy="533934"/>
          </a:xfrm>
          <a:prstGeom prst="actionButtonForwardNext">
            <a:avLst/>
          </a:prstGeom>
          <a:solidFill>
            <a:srgbClr val="CCECFF"/>
          </a:solidFill>
          <a:ln cap="flat">
            <a:noFill/>
            <a:prstDash val="solid"/>
            <a:miter lim="800000"/>
            <a:headEnd type="none" w="med" len="med"/>
            <a:tailEnd type="none" w="med" len="med"/>
          </a:ln>
        </p:spPr>
        <p:txBody>
          <a:bodyPr wrap="none"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p>
        </p:txBody>
      </p:sp>
      <p:sp>
        <p:nvSpPr>
          <p:cNvPr id="2164"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第19页，共54页。</a:t>
            </a: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166" name="Rectangle 2"/>
          <p:cNvSpPr/>
          <p:nvPr>
            <p:ph type="title" idx="4294967295"/>
          </p:nvPr>
        </p:nvSpPr>
        <p:spPr>
          <a:xfrm>
            <a:off x="496880" y="200437"/>
            <a:ext cx="5425251" cy="638363"/>
          </a:xfrm>
          <a:prstGeom prst="rect">
            <a:avLst/>
          </a:prstGeom>
          <a:solidFill>
            <a:srgbClr val="0033CC"/>
          </a:solidFill>
          <a:ln cap="flat">
            <a:noFill/>
            <a:prstDash val="solid"/>
            <a:round/>
            <a:headEnd type="none" w="med" len="med"/>
            <a:tailEnd type="none" w="med" len="med"/>
          </a:ln>
        </p:spPr>
        <p:txBody>
          <a:bodyPr vert="horz" wrap="square" lIns="97018" tIns="0" rIns="97018" bIns="48509" anchor="b" anchorCtr="0"/>
          <a:lstStyle>
            <a:lvl1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1pPr>
            <a:lvl2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2pPr>
            <a:lvl3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3pPr>
            <a:lvl4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4pPr>
            <a:lvl5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5pPr>
          </a:lstStyle>
          <a:p>
            <a:pPr lvl="0" algn="l" eaLnBrk="0" hangingPunct="0">
              <a:lnSpc>
                <a:spcPct val="130000"/>
              </a:lnSpc>
              <a:buSzPct val="70000"/>
            </a:pPr>
            <a:r>
              <a:rPr lang="zh-CN" altLang="en-US" sz="2771" b="1">
                <a:solidFill>
                  <a:srgbClr val="000000"/>
                </a:solidFill>
                <a:latin typeface="Times New Roman" charset="0"/>
                <a:ea typeface="方正琥珀简体" charset="-122"/>
              </a:rPr>
              <a:t>一、固体废物的预处理技术</a:t>
            </a:r>
            <a:endParaRPr lang="zh-CN" altLang="en-US" sz="2971" b="1">
              <a:solidFill>
                <a:srgbClr val="000000"/>
              </a:solidFill>
              <a:latin typeface="Times New Roman" charset="0"/>
              <a:ea typeface="方正琥珀简体" charset="-122"/>
            </a:endParaRPr>
          </a:p>
        </p:txBody>
      </p:sp>
      <p:sp>
        <p:nvSpPr>
          <p:cNvPr id="2167" name="Rectangle 5"/>
          <p:cNvSpPr/>
          <p:nvPr/>
        </p:nvSpPr>
        <p:spPr>
          <a:xfrm>
            <a:off x="419401" y="1574856"/>
            <a:ext cx="2445658" cy="550778"/>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kumimoji="0" lang="en-US" altLang="zh-CN" sz="2871" b="1">
                <a:solidFill>
                  <a:srgbClr val="FF0000"/>
                </a:solidFill>
              </a:rPr>
              <a:t>1</a:t>
            </a:r>
            <a:r>
              <a:rPr kumimoji="0" lang="zh-CN" altLang="en-US" sz="2671" b="1">
                <a:solidFill>
                  <a:srgbClr val="FF0000"/>
                </a:solidFill>
              </a:rPr>
              <a:t>、破碎</a:t>
            </a:r>
            <a:endParaRPr kumimoji="0" lang="zh-CN" altLang="en-US" b="1">
              <a:solidFill>
                <a:srgbClr val="FF0000"/>
              </a:solidFill>
            </a:endParaRPr>
          </a:p>
        </p:txBody>
      </p:sp>
      <p:sp>
        <p:nvSpPr>
          <p:cNvPr id="2168" name="Rectangle 6"/>
          <p:cNvSpPr/>
          <p:nvPr/>
        </p:nvSpPr>
        <p:spPr>
          <a:xfrm>
            <a:off x="572675" y="3562374"/>
            <a:ext cx="2673044" cy="550778"/>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kumimoji="0" lang="en-US" altLang="zh-CN" sz="2671" b="1">
                <a:solidFill>
                  <a:srgbClr val="FF0000"/>
                </a:solidFill>
              </a:rPr>
              <a:t>2</a:t>
            </a:r>
            <a:r>
              <a:rPr kumimoji="0" lang="zh-CN" altLang="en-US" sz="2871" b="1">
                <a:solidFill>
                  <a:srgbClr val="FF0000"/>
                </a:solidFill>
              </a:rPr>
              <a:t>、压实</a:t>
            </a:r>
            <a:endParaRPr kumimoji="0" lang="zh-CN" altLang="en-US" b="1">
              <a:solidFill>
                <a:srgbClr val="FF0000"/>
              </a:solidFill>
            </a:endParaRPr>
          </a:p>
        </p:txBody>
      </p:sp>
      <p:sp>
        <p:nvSpPr>
          <p:cNvPr id="2169" name="Rectangle 7"/>
          <p:cNvSpPr/>
          <p:nvPr/>
        </p:nvSpPr>
        <p:spPr>
          <a:xfrm>
            <a:off x="2329440" y="3562374"/>
            <a:ext cx="2368179" cy="550778"/>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kumimoji="0" lang="en-US" altLang="zh-CN" sz="2571" b="1">
                <a:solidFill>
                  <a:srgbClr val="FF0000"/>
                </a:solidFill>
              </a:rPr>
              <a:t>3</a:t>
            </a:r>
            <a:r>
              <a:rPr kumimoji="0" lang="zh-CN" altLang="en-US" sz="2571" b="1">
                <a:solidFill>
                  <a:srgbClr val="FF0000"/>
                </a:solidFill>
              </a:rPr>
              <a:t>、分选</a:t>
            </a:r>
            <a:endParaRPr kumimoji="0" lang="zh-CN" altLang="en-US" b="1">
              <a:solidFill>
                <a:srgbClr val="FF0000"/>
              </a:solidFill>
            </a:endParaRPr>
          </a:p>
        </p:txBody>
      </p:sp>
      <p:sp>
        <p:nvSpPr>
          <p:cNvPr id="2170" name="Rectangle 8"/>
          <p:cNvSpPr/>
          <p:nvPr/>
        </p:nvSpPr>
        <p:spPr>
          <a:xfrm>
            <a:off x="4010407" y="3562374"/>
            <a:ext cx="3515212" cy="550778"/>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kumimoji="0" lang="en-US" altLang="zh-CN" sz="2771" b="1">
                <a:solidFill>
                  <a:srgbClr val="FF0000"/>
                </a:solidFill>
              </a:rPr>
              <a:t>4</a:t>
            </a:r>
            <a:r>
              <a:rPr kumimoji="0" lang="zh-CN" altLang="en-US" sz="2771" b="1">
                <a:solidFill>
                  <a:srgbClr val="FF0000"/>
                </a:solidFill>
              </a:rPr>
              <a:t>、脱水与干燥</a:t>
            </a:r>
            <a:endParaRPr kumimoji="0" lang="zh-CN" altLang="en-US" b="1">
              <a:solidFill>
                <a:srgbClr val="FF0000"/>
              </a:solidFill>
            </a:endParaRPr>
          </a:p>
        </p:txBody>
      </p:sp>
      <p:sp>
        <p:nvSpPr>
          <p:cNvPr id="2171" name="AutoShape 9"/>
          <p:cNvSpPr/>
          <p:nvPr/>
        </p:nvSpPr>
        <p:spPr>
          <a:xfrm>
            <a:off x="2748839" y="811851"/>
            <a:ext cx="6686820" cy="2521454"/>
          </a:xfrm>
          <a:prstGeom prst="wedgeRoundRectCallout">
            <a:avLst>
              <a:gd name="adj1" fmla="val -62620"/>
              <a:gd name="adj2" fmla="val -11255"/>
              <a:gd name="adj3" fmla="val 16667"/>
            </a:avLst>
          </a:prstGeom>
          <a:solidFill>
            <a:srgbClr val="CCECFF"/>
          </a:solidFill>
          <a:ln cap="flat">
            <a:solidFill>
              <a:srgbClr val="0033CC"/>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15000"/>
              </a:lnSpc>
              <a:spcBef>
                <a:spcPct val="20000"/>
              </a:spcBef>
              <a:buClr>
                <a:schemeClr val="hlink"/>
              </a:buClr>
              <a:buSzPct val="70000"/>
              <a:buFont typeface="Wingdings" charset="2"/>
            </a:pPr>
            <a:r>
              <a:rPr kumimoji="0" lang="zh-CN" altLang="en-US" sz="2022" b="1">
                <a:solidFill>
                  <a:srgbClr val="FF0000"/>
                </a:solidFill>
              </a:rPr>
              <a:t>目的：</a:t>
            </a:r>
            <a:r>
              <a:rPr kumimoji="0" lang="zh-CN" altLang="en-US" sz="2022" b="1">
                <a:solidFill>
                  <a:srgbClr val="000000"/>
                </a:solidFill>
              </a:rPr>
              <a:t>减少其体积，以便于运输和贮存；</a:t>
            </a:r>
            <a:r>
              <a:rPr kumimoji="0" lang="zh-CN" altLang="en-US" sz="1822" b="1">
                <a:solidFill>
                  <a:srgbClr val="FF0000"/>
                </a:solidFill>
              </a:rPr>
              <a:t>增大比表面积，以大幅度提高焚烧、热解和堆肥等反应速率；</a:t>
            </a:r>
            <a:r>
              <a:rPr kumimoji="0" lang="zh-CN" altLang="en-US" sz="1922" b="1">
                <a:solidFill>
                  <a:srgbClr val="000000"/>
                </a:solidFill>
              </a:rPr>
              <a:t>使待分选的物料实现单体分离，以便从中提取有用成分</a:t>
            </a:r>
            <a:r>
              <a:rPr kumimoji="0" lang="en-US" altLang="zh-CN" sz="1922" b="1">
                <a:solidFill>
                  <a:srgbClr val="000000"/>
                </a:solidFill>
              </a:rPr>
              <a:t>;</a:t>
            </a:r>
            <a:r>
              <a:rPr kumimoji="0" lang="zh-CN" altLang="en-US" sz="1722" b="1">
                <a:solidFill>
                  <a:srgbClr val="FF0000"/>
                </a:solidFill>
              </a:rPr>
              <a:t>防止粗大锋利的固体废物对处理设备的破坏</a:t>
            </a:r>
            <a:r>
              <a:rPr kumimoji="0" lang="en-US" altLang="zh-CN" sz="1722" b="1">
                <a:solidFill>
                  <a:srgbClr val="FF0000"/>
                </a:solidFill>
              </a:rPr>
              <a:t>;</a:t>
            </a:r>
            <a:r>
              <a:rPr kumimoji="0" lang="zh-CN" altLang="en-US" sz="2022" b="1">
                <a:solidFill>
                  <a:srgbClr val="000000"/>
                </a:solidFill>
              </a:rPr>
              <a:t>破碎后固体废物直接进行填埋处置时</a:t>
            </a:r>
            <a:r>
              <a:rPr kumimoji="0" lang="en-US" altLang="zh-CN" sz="1722" b="1">
                <a:solidFill>
                  <a:srgbClr val="000000"/>
                </a:solidFill>
              </a:rPr>
              <a:t>,</a:t>
            </a:r>
            <a:r>
              <a:rPr kumimoji="0" lang="zh-CN" altLang="en-US" sz="1722" b="1">
                <a:solidFill>
                  <a:srgbClr val="000000"/>
                </a:solidFill>
              </a:rPr>
              <a:t>压实密度高而均匀</a:t>
            </a:r>
            <a:r>
              <a:rPr kumimoji="0" lang="en-US" altLang="zh-CN" sz="1722" b="1">
                <a:solidFill>
                  <a:srgbClr val="000000"/>
                </a:solidFill>
              </a:rPr>
              <a:t>,</a:t>
            </a:r>
            <a:r>
              <a:rPr kumimoji="0" lang="zh-CN" altLang="en-US" sz="1822" b="1">
                <a:solidFill>
                  <a:srgbClr val="000000"/>
                </a:solidFill>
              </a:rPr>
              <a:t>可以加快填埋场的早期稳定化。</a:t>
            </a:r>
            <a:endParaRPr kumimoji="0" lang="zh-CN" altLang="en-US" sz="2122" b="1">
              <a:solidFill>
                <a:srgbClr val="000000"/>
              </a:solidFill>
            </a:endParaRPr>
          </a:p>
        </p:txBody>
      </p:sp>
      <p:sp>
        <p:nvSpPr>
          <p:cNvPr id="2172" name="AutoShape 10"/>
          <p:cNvSpPr/>
          <p:nvPr/>
        </p:nvSpPr>
        <p:spPr>
          <a:xfrm>
            <a:off x="419401" y="4631928"/>
            <a:ext cx="1834243" cy="1527695"/>
          </a:xfrm>
          <a:prstGeom prst="wedgeRoundRectCallout">
            <a:avLst>
              <a:gd name="adj1" fmla="val -5370"/>
              <a:gd name="adj2" fmla="val -84731"/>
              <a:gd name="adj3" fmla="val 16667"/>
            </a:avLst>
          </a:prstGeom>
          <a:solidFill>
            <a:srgbClr val="CCECFF"/>
          </a:solidFill>
          <a:ln cap="flat">
            <a:solidFill>
              <a:srgbClr val="0033CC"/>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kumimoji="0" lang="zh-CN" altLang="en-US" sz="1922" b="1">
                <a:solidFill>
                  <a:srgbClr val="FF0000"/>
                </a:solidFill>
              </a:rPr>
              <a:t>目的：</a:t>
            </a:r>
            <a:r>
              <a:rPr kumimoji="0" lang="zh-CN" altLang="en-US" sz="1922" b="1">
                <a:solidFill>
                  <a:srgbClr val="000000"/>
                </a:solidFill>
              </a:rPr>
              <a:t>减少体积，便于装卸、运输、贮存和填埋。</a:t>
            </a:r>
            <a:endParaRPr kumimoji="0" lang="zh-CN" altLang="en-US" sz="2122" b="1">
              <a:solidFill>
                <a:srgbClr val="000000"/>
              </a:solidFill>
            </a:endParaRPr>
          </a:p>
        </p:txBody>
      </p:sp>
      <p:sp>
        <p:nvSpPr>
          <p:cNvPr id="2173" name="AutoShape 11"/>
          <p:cNvSpPr/>
          <p:nvPr/>
        </p:nvSpPr>
        <p:spPr>
          <a:xfrm>
            <a:off x="2482713" y="4554449"/>
            <a:ext cx="2139109" cy="1910039"/>
          </a:xfrm>
          <a:prstGeom prst="wedgeRoundRectCallout">
            <a:avLst>
              <a:gd name="adj1" fmla="val -3384"/>
              <a:gd name="adj2" fmla="val -74866"/>
              <a:gd name="adj3" fmla="val 16667"/>
            </a:avLst>
          </a:prstGeom>
          <a:solidFill>
            <a:srgbClr val="CCECFF"/>
          </a:solidFill>
          <a:ln cap="flat">
            <a:solidFill>
              <a:srgbClr val="0033CC"/>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20000"/>
              </a:lnSpc>
            </a:pPr>
            <a:r>
              <a:rPr kumimoji="0" lang="zh-CN" altLang="en-US" sz="2022" b="1">
                <a:solidFill>
                  <a:srgbClr val="FF0000"/>
                </a:solidFill>
              </a:rPr>
              <a:t>目的：</a:t>
            </a:r>
            <a:r>
              <a:rPr kumimoji="0" lang="zh-CN" altLang="en-US" sz="1722" b="1">
                <a:solidFill>
                  <a:srgbClr val="000000"/>
                </a:solidFill>
              </a:rPr>
              <a:t>便于后续处理，提高资源回收的纯度和利用价值</a:t>
            </a:r>
            <a:endParaRPr kumimoji="0" lang="zh-CN" altLang="en-US" sz="2122" b="1">
              <a:solidFill>
                <a:srgbClr val="000000"/>
              </a:solidFill>
            </a:endParaRPr>
          </a:p>
        </p:txBody>
      </p:sp>
      <p:sp>
        <p:nvSpPr>
          <p:cNvPr id="2174" name="AutoShape 12"/>
          <p:cNvSpPr/>
          <p:nvPr/>
        </p:nvSpPr>
        <p:spPr>
          <a:xfrm>
            <a:off x="4775097" y="4631928"/>
            <a:ext cx="1603489" cy="1527695"/>
          </a:xfrm>
          <a:prstGeom prst="wedgeRoundRectCallout">
            <a:avLst>
              <a:gd name="adj1" fmla="val 7250"/>
              <a:gd name="adj2" fmla="val -79440"/>
              <a:gd name="adj3" fmla="val 16667"/>
            </a:avLst>
          </a:prstGeom>
          <a:solidFill>
            <a:srgbClr val="CCECFF"/>
          </a:solidFill>
          <a:ln cap="flat">
            <a:solidFill>
              <a:srgbClr val="0033CC"/>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kumimoji="0" lang="zh-CN" altLang="en-US" sz="1722" b="1">
                <a:solidFill>
                  <a:srgbClr val="FF0000"/>
                </a:solidFill>
              </a:rPr>
              <a:t>目的：</a:t>
            </a:r>
            <a:r>
              <a:rPr kumimoji="0" lang="zh-CN" altLang="en-US" sz="2022" b="1">
                <a:solidFill>
                  <a:srgbClr val="000000"/>
                </a:solidFill>
              </a:rPr>
              <a:t>达到减容、便于运输和处理</a:t>
            </a:r>
            <a:endParaRPr kumimoji="0" lang="zh-CN" altLang="en-US" sz="2122" b="1">
              <a:solidFill>
                <a:srgbClr val="000000"/>
              </a:solidFill>
            </a:endParaRPr>
          </a:p>
        </p:txBody>
      </p:sp>
      <p:sp>
        <p:nvSpPr>
          <p:cNvPr id="2175" name="AutoShape 13">
            <a:hlinkClick action="ppaction://hlinkshowjump?jump=previousslide"/>
          </p:cNvPr>
          <p:cNvSpPr/>
          <p:nvPr/>
        </p:nvSpPr>
        <p:spPr>
          <a:xfrm>
            <a:off x="8517696" y="6541967"/>
            <a:ext cx="993759" cy="505301"/>
          </a:xfrm>
          <a:prstGeom prst="actionButtonBackPrevious">
            <a:avLst/>
          </a:prstGeom>
          <a:solidFill>
            <a:srgbClr val="CCECFF"/>
          </a:solidFill>
          <a:ln cap="flat">
            <a:noFill/>
            <a:prstDash val="solid"/>
            <a:miter lim="800000"/>
            <a:headEnd type="none" w="med" len="med"/>
            <a:tailEnd type="none" w="med" len="med"/>
          </a:ln>
        </p:spPr>
        <p:txBody>
          <a:bodyPr wrap="none"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p>
        </p:txBody>
      </p:sp>
      <p:sp>
        <p:nvSpPr>
          <p:cNvPr id="2176" name="Rectangle 14"/>
          <p:cNvSpPr/>
          <p:nvPr/>
        </p:nvSpPr>
        <p:spPr>
          <a:xfrm>
            <a:off x="6836725" y="3562374"/>
            <a:ext cx="2598932" cy="550778"/>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kumimoji="0" lang="en-US" altLang="zh-CN" sz="2771" b="1">
                <a:solidFill>
                  <a:srgbClr val="FF0000"/>
                </a:solidFill>
              </a:rPr>
              <a:t>5</a:t>
            </a:r>
            <a:r>
              <a:rPr kumimoji="0" lang="zh-CN" altLang="en-US" sz="2771" b="1">
                <a:solidFill>
                  <a:srgbClr val="FF0000"/>
                </a:solidFill>
              </a:rPr>
              <a:t>、固化处理</a:t>
            </a:r>
            <a:endParaRPr kumimoji="0" lang="zh-CN" altLang="en-US" b="1">
              <a:solidFill>
                <a:srgbClr val="FF0000"/>
              </a:solidFill>
            </a:endParaRPr>
          </a:p>
        </p:txBody>
      </p:sp>
      <p:sp>
        <p:nvSpPr>
          <p:cNvPr id="2177" name="AutoShape 15"/>
          <p:cNvSpPr/>
          <p:nvPr/>
        </p:nvSpPr>
        <p:spPr>
          <a:xfrm>
            <a:off x="6685136" y="4325379"/>
            <a:ext cx="2750522" cy="2216588"/>
          </a:xfrm>
          <a:prstGeom prst="wedgeRoundRectCallout">
            <a:avLst>
              <a:gd name="adj1" fmla="val -1069"/>
              <a:gd name="adj2" fmla="val -66032"/>
              <a:gd name="adj3" fmla="val 16667"/>
            </a:avLst>
          </a:prstGeom>
          <a:solidFill>
            <a:srgbClr val="CCECFF"/>
          </a:solidFill>
          <a:ln cap="flat">
            <a:solidFill>
              <a:srgbClr val="0033CC"/>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lang="zh-CN" altLang="en-US" sz="1822" b="1">
                <a:solidFill>
                  <a:srgbClr val="000000"/>
                </a:solidFill>
              </a:rPr>
              <a:t>目的是让固体废物中的污染物呈现化学惰性或被包容起来，以便于运输、填埋、贮存以及用作建筑基材。 </a:t>
            </a:r>
            <a:endParaRPr lang="zh-CN" altLang="en-US" sz="2122" b="1">
              <a:solidFill>
                <a:srgbClr val="000000"/>
              </a:solidFill>
            </a:endParaRPr>
          </a:p>
        </p:txBody>
      </p:sp>
      <p:sp>
        <p:nvSpPr>
          <p:cNvPr id="2178"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第20页，共54页。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1" dur="500" fill="hold" grpId="0" nodeType="clickEffect">
                                  <p:stCondLst>
                                    <p:cond delay="0"/>
                                  </p:stCondLst>
                                  <p:childTnLst>
                                    <p:set>
                                      <p:cBhvr additive="base">
                                        <p:cTn id="6" dur="1" fill="hold">
                                          <p:stCondLst>
                                            <p:cond delay="0"/>
                                          </p:stCondLst>
                                        </p:cTn>
                                        <p:tgtEl>
                                          <p:spTgt spid="2171"/>
                                        </p:tgtEl>
                                        <p:attrNameLst>
                                          <p:attrName>style.visibility</p:attrName>
                                        </p:attrNameLst>
                                      </p:cBhvr>
                                      <p:to>
                                        <p:strVal val="visible"/>
                                      </p:to>
                                    </p:set>
                                    <p:anim calcmode="lin" valueType="num">
                                      <p:cBhvr additive="base">
                                        <p:cTn id="7" dur="500" fill="hold"/>
                                        <p:tgtEl>
                                          <p:spTgt spid="2171"/>
                                        </p:tgtEl>
                                        <p:attrNameLst>
                                          <p:attrName>ppt_x</p:attrName>
                                        </p:attrNameLst>
                                      </p:cBhvr>
                                      <p:tavLst>
                                        <p:tav tm="0">
                                          <p:val>
                                            <p:strVal val="#ppt_x"/>
                                          </p:val>
                                        </p:tav>
                                        <p:tav tm="100000">
                                          <p:val>
                                            <p:strVal val="#ppt_x"/>
                                          </p:val>
                                        </p:tav>
                                      </p:tavLst>
                                    </p:anim>
                                    <p:anim calcmode="lin" valueType="num">
                                      <p:cBhvr additive="base">
                                        <p:cTn id="8" dur="500" fill="hold"/>
                                        <p:tgtEl>
                                          <p:spTgt spid="2171"/>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8" dur="500" fill="hold" grpId="1" nodeType="clickEffect">
                                  <p:stCondLst>
                                    <p:cond delay="0"/>
                                  </p:stCondLst>
                                  <p:childTnLst>
                                    <p:set>
                                      <p:cBhvr additive="base">
                                        <p:cTn id="12" dur="1" fill="hold">
                                          <p:stCondLst>
                                            <p:cond delay="0"/>
                                          </p:stCondLst>
                                        </p:cTn>
                                        <p:tgtEl>
                                          <p:spTgt spid="2172"/>
                                        </p:tgtEl>
                                        <p:attrNameLst>
                                          <p:attrName>style.visibility</p:attrName>
                                        </p:attrNameLst>
                                      </p:cBhvr>
                                      <p:to>
                                        <p:strVal val="visible"/>
                                      </p:to>
                                    </p:set>
                                    <p:anim calcmode="lin" valueType="num">
                                      <p:cBhvr additive="base">
                                        <p:cTn id="13" dur="500" fill="hold"/>
                                        <p:tgtEl>
                                          <p:spTgt spid="2172"/>
                                        </p:tgtEl>
                                        <p:attrNameLst>
                                          <p:attrName>ppt_x</p:attrName>
                                        </p:attrNameLst>
                                      </p:cBhvr>
                                      <p:tavLst>
                                        <p:tav tm="0">
                                          <p:val>
                                            <p:strVal val="0-#ppt_w/2"/>
                                          </p:val>
                                        </p:tav>
                                        <p:tav tm="100000">
                                          <p:val>
                                            <p:strVal val="#ppt_x"/>
                                          </p:val>
                                        </p:tav>
                                      </p:tavLst>
                                    </p:anim>
                                    <p:anim calcmode="lin" valueType="num">
                                      <p:cBhvr additive="base">
                                        <p:cTn id="14" dur="500" fill="hold"/>
                                        <p:tgtEl>
                                          <p:spTgt spid="217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dur="500" fill="hold" grpId="2" nodeType="clickEffect">
                                  <p:stCondLst>
                                    <p:cond delay="0"/>
                                  </p:stCondLst>
                                  <p:childTnLst>
                                    <p:set>
                                      <p:cBhvr additive="base">
                                        <p:cTn id="18" dur="1" fill="hold">
                                          <p:stCondLst>
                                            <p:cond delay="0"/>
                                          </p:stCondLst>
                                        </p:cTn>
                                        <p:tgtEl>
                                          <p:spTgt spid="2173"/>
                                        </p:tgtEl>
                                        <p:attrNameLst>
                                          <p:attrName>style.visibility</p:attrName>
                                        </p:attrNameLst>
                                      </p:cBhvr>
                                      <p:to>
                                        <p:strVal val="visible"/>
                                      </p:to>
                                    </p:set>
                                    <p:anim calcmode="lin" valueType="num">
                                      <p:cBhvr additive="base">
                                        <p:cTn id="19" dur="500" fill="hold"/>
                                        <p:tgtEl>
                                          <p:spTgt spid="2173"/>
                                        </p:tgtEl>
                                        <p:attrNameLst>
                                          <p:attrName>ppt_x</p:attrName>
                                        </p:attrNameLst>
                                      </p:cBhvr>
                                      <p:tavLst>
                                        <p:tav tm="0">
                                          <p:val>
                                            <p:strVal val="#ppt_x"/>
                                          </p:val>
                                        </p:tav>
                                        <p:tav tm="100000">
                                          <p:val>
                                            <p:strVal val="#ppt_x"/>
                                          </p:val>
                                        </p:tav>
                                      </p:tavLst>
                                    </p:anim>
                                    <p:anim calcmode="lin" valueType="num">
                                      <p:cBhvr additive="base">
                                        <p:cTn id="20" dur="500" fill="hold"/>
                                        <p:tgtEl>
                                          <p:spTgt spid="217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dur="500" fill="hold" grpId="3" nodeType="clickEffect">
                                  <p:stCondLst>
                                    <p:cond delay="0"/>
                                  </p:stCondLst>
                                  <p:childTnLst>
                                    <p:set>
                                      <p:cBhvr additive="base">
                                        <p:cTn id="24" dur="1" fill="hold">
                                          <p:stCondLst>
                                            <p:cond delay="0"/>
                                          </p:stCondLst>
                                        </p:cTn>
                                        <p:tgtEl>
                                          <p:spTgt spid="2174"/>
                                        </p:tgtEl>
                                        <p:attrNameLst>
                                          <p:attrName>style.visibility</p:attrName>
                                        </p:attrNameLst>
                                      </p:cBhvr>
                                      <p:to>
                                        <p:strVal val="visible"/>
                                      </p:to>
                                    </p:set>
                                    <p:anim calcmode="lin" valueType="num">
                                      <p:cBhvr additive="base">
                                        <p:cTn id="25" dur="500" fill="hold"/>
                                        <p:tgtEl>
                                          <p:spTgt spid="2174"/>
                                        </p:tgtEl>
                                        <p:attrNameLst>
                                          <p:attrName>ppt_x</p:attrName>
                                        </p:attrNameLst>
                                      </p:cBhvr>
                                      <p:tavLst>
                                        <p:tav tm="0">
                                          <p:val>
                                            <p:strVal val="#ppt_x"/>
                                          </p:val>
                                        </p:tav>
                                        <p:tav tm="100000">
                                          <p:val>
                                            <p:strVal val="#ppt_x"/>
                                          </p:val>
                                        </p:tav>
                                      </p:tavLst>
                                    </p:anim>
                                    <p:anim calcmode="lin" valueType="num">
                                      <p:cBhvr additive="base">
                                        <p:cTn id="26" dur="500" fill="hold"/>
                                        <p:tgtEl>
                                          <p:spTgt spid="2174"/>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afterGroup">
                            <p:stCondLst>
                              <p:cond delay="0"/>
                            </p:stCondLst>
                            <p:childTnLst>
                              <p:par>
                                <p:cTn id="29" presetID="2" presetClass="entr" presetSubtype="4" dur="500" fill="hold" grpId="4" nodeType="clickEffect">
                                  <p:stCondLst>
                                    <p:cond delay="0"/>
                                  </p:stCondLst>
                                  <p:childTnLst>
                                    <p:set>
                                      <p:cBhvr additive="base">
                                        <p:cTn id="30" dur="1" fill="hold">
                                          <p:stCondLst>
                                            <p:cond delay="0"/>
                                          </p:stCondLst>
                                        </p:cTn>
                                        <p:tgtEl>
                                          <p:spTgt spid="2177"/>
                                        </p:tgtEl>
                                        <p:attrNameLst>
                                          <p:attrName>style.visibility</p:attrName>
                                        </p:attrNameLst>
                                      </p:cBhvr>
                                      <p:to>
                                        <p:strVal val="visible"/>
                                      </p:to>
                                    </p:set>
                                    <p:anim calcmode="lin" valueType="num">
                                      <p:cBhvr additive="base">
                                        <p:cTn id="31" dur="500" fill="hold"/>
                                        <p:tgtEl>
                                          <p:spTgt spid="2177"/>
                                        </p:tgtEl>
                                        <p:attrNameLst>
                                          <p:attrName>ppt_x</p:attrName>
                                        </p:attrNameLst>
                                      </p:cBhvr>
                                      <p:tavLst>
                                        <p:tav tm="0">
                                          <p:val>
                                            <p:strVal val="#ppt_x"/>
                                          </p:val>
                                        </p:tav>
                                        <p:tav tm="100000">
                                          <p:val>
                                            <p:strVal val="#ppt_x"/>
                                          </p:val>
                                        </p:tav>
                                      </p:tavLst>
                                    </p:anim>
                                    <p:anim calcmode="lin" valueType="num">
                                      <p:cBhvr additive="base">
                                        <p:cTn id="32" dur="500" fill="hold"/>
                                        <p:tgtEl>
                                          <p:spTgt spid="21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1" grpId="0"/>
      <p:bldP spid="2172" grpId="1"/>
      <p:bldP spid="2173" grpId="2"/>
      <p:bldP spid="2174" grpId="3"/>
      <p:bldP spid="2177" grpId="4"/>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180" name="Rectangle 2"/>
          <p:cNvSpPr/>
          <p:nvPr/>
        </p:nvSpPr>
        <p:spPr>
          <a:xfrm>
            <a:off x="496880" y="200437"/>
            <a:ext cx="6493121" cy="638363"/>
          </a:xfrm>
          <a:prstGeom prst="rect">
            <a:avLst/>
          </a:prstGeom>
          <a:solidFill>
            <a:srgbClr val="0033CC"/>
          </a:solidFill>
          <a:ln cap="flat">
            <a:noFill/>
            <a:prstDash val="solid"/>
            <a:miter lim="800000"/>
            <a:headEnd type="none" w="med" len="med"/>
            <a:tailEnd type="none" w="med" len="med"/>
          </a:ln>
        </p:spPr>
        <p:txBody>
          <a:bodyPr tIns="0" anchor="b"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30000"/>
              </a:lnSpc>
              <a:buSzPct val="70000"/>
            </a:pPr>
            <a:r>
              <a:rPr kumimoji="0" lang="zh-CN" altLang="en-US" sz="2771" b="1">
                <a:solidFill>
                  <a:srgbClr val="000000"/>
                </a:solidFill>
                <a:ea typeface="方正琥珀简体" charset="-122"/>
              </a:rPr>
              <a:t>二、固体废物的资源化处理技术</a:t>
            </a:r>
            <a:endParaRPr kumimoji="0" lang="zh-CN" altLang="en-US" b="1">
              <a:solidFill>
                <a:srgbClr val="000000"/>
              </a:solidFill>
              <a:ea typeface="方正琥珀简体" charset="-122"/>
            </a:endParaRPr>
          </a:p>
        </p:txBody>
      </p:sp>
      <p:grpSp>
        <p:nvGrpSpPr>
          <p:cNvPr id="2181" name=""/>
          <p:cNvGrpSpPr/>
          <p:nvPr/>
        </p:nvGrpSpPr>
        <p:grpSpPr>
          <a:xfrm>
            <a:off x="648470" y="1957201"/>
            <a:ext cx="4507288" cy="3530371"/>
            <a:chOff x="408" y="1233"/>
            <a:chExt cx="2839" cy="2224"/>
          </a:xfrm>
        </p:grpSpPr>
        <p:sp>
          <p:nvSpPr>
            <p:cNvPr id="2182" name="Rectangle 5"/>
            <p:cNvSpPr/>
            <p:nvPr/>
          </p:nvSpPr>
          <p:spPr>
            <a:xfrm>
              <a:off x="746" y="1233"/>
              <a:ext cx="1877" cy="347"/>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kumimoji="0" lang="en-US" altLang="zh-CN" sz="2971" b="1">
                  <a:solidFill>
                    <a:srgbClr val="FF0000"/>
                  </a:solidFill>
                </a:rPr>
                <a:t>1</a:t>
              </a:r>
              <a:r>
                <a:rPr kumimoji="0" lang="zh-CN" altLang="en-US" sz="2971" b="1">
                  <a:solidFill>
                    <a:srgbClr val="FF0000"/>
                  </a:solidFill>
                </a:rPr>
                <a:t>、热处理</a:t>
              </a:r>
              <a:endParaRPr kumimoji="0" lang="zh-CN" altLang="en-US" b="1">
                <a:solidFill>
                  <a:srgbClr val="FF0000"/>
                </a:solidFill>
              </a:endParaRPr>
            </a:p>
          </p:txBody>
        </p:sp>
        <p:sp>
          <p:nvSpPr>
            <p:cNvPr id="2183" name="Rectangle 6"/>
            <p:cNvSpPr/>
            <p:nvPr/>
          </p:nvSpPr>
          <p:spPr>
            <a:xfrm>
              <a:off x="697" y="3110"/>
              <a:ext cx="2551" cy="347"/>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lang="en-US" altLang="zh-CN" sz="2971" b="1">
                  <a:solidFill>
                    <a:srgbClr val="FF0000"/>
                  </a:solidFill>
                </a:rPr>
                <a:t>2</a:t>
              </a:r>
              <a:r>
                <a:rPr lang="zh-CN" altLang="en-US" sz="2971" b="1">
                  <a:solidFill>
                    <a:srgbClr val="FF0000"/>
                  </a:solidFill>
                </a:rPr>
                <a:t>、生物处理技术</a:t>
              </a:r>
              <a:endParaRPr lang="zh-CN" altLang="en-US" b="1">
                <a:solidFill>
                  <a:srgbClr val="FF0000"/>
                </a:solidFill>
              </a:endParaRPr>
            </a:p>
          </p:txBody>
        </p:sp>
        <p:sp>
          <p:nvSpPr>
            <p:cNvPr id="2184" name="AutoShape 14"/>
            <p:cNvSpPr/>
            <p:nvPr/>
          </p:nvSpPr>
          <p:spPr>
            <a:xfrm>
              <a:off x="408" y="1377"/>
              <a:ext cx="209" cy="2070"/>
            </a:xfrm>
            <a:prstGeom prst="leftBrace">
              <a:avLst>
                <a:gd name="adj1" fmla="val 82530"/>
                <a:gd name="adj2" fmla="val 50000"/>
              </a:avLst>
            </a:prstGeom>
            <a:solidFill>
              <a:srgbClr val="CCECFF"/>
            </a:solidFill>
            <a:ln w="28575" cap="flat">
              <a:solidFill>
                <a:srgbClr val="FF0000"/>
              </a:solidFill>
              <a:prstDash val="solid"/>
              <a:round/>
              <a:headEnd type="none" w="med" len="med"/>
              <a:tailEnd type="none" w="med" len="med"/>
            </a:ln>
          </p:spPr>
          <p:txBody>
            <a:bodyPr wrap="none"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p>
          </p:txBody>
        </p:sp>
      </p:grpSp>
      <p:grpSp>
        <p:nvGrpSpPr>
          <p:cNvPr id="2185" name=""/>
          <p:cNvGrpSpPr/>
          <p:nvPr/>
        </p:nvGrpSpPr>
        <p:grpSpPr>
          <a:xfrm>
            <a:off x="3323197" y="1269991"/>
            <a:ext cx="4338855" cy="1859508"/>
            <a:chOff x="2093" y="800"/>
            <a:chExt cx="2733" cy="1171"/>
          </a:xfrm>
        </p:grpSpPr>
        <p:sp>
          <p:nvSpPr>
            <p:cNvPr id="2186" name="Rectangle 7"/>
            <p:cNvSpPr/>
            <p:nvPr/>
          </p:nvSpPr>
          <p:spPr>
            <a:xfrm>
              <a:off x="2238" y="800"/>
              <a:ext cx="2493" cy="306"/>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kumimoji="0" lang="zh-CN" altLang="en-US" sz="2546" b="1"/>
                <a:t>固体废物的焚烧</a:t>
              </a:r>
            </a:p>
          </p:txBody>
        </p:sp>
        <p:sp>
          <p:nvSpPr>
            <p:cNvPr id="2187" name="Rectangle 8"/>
            <p:cNvSpPr/>
            <p:nvPr/>
          </p:nvSpPr>
          <p:spPr>
            <a:xfrm>
              <a:off x="2238" y="1233"/>
              <a:ext cx="2251" cy="306"/>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kumimoji="0" lang="zh-CN" altLang="en-US" sz="2546" b="1"/>
                <a:t>固体废物的热解</a:t>
              </a:r>
            </a:p>
          </p:txBody>
        </p:sp>
        <p:sp>
          <p:nvSpPr>
            <p:cNvPr id="2188" name="Rectangle 9"/>
            <p:cNvSpPr/>
            <p:nvPr/>
          </p:nvSpPr>
          <p:spPr>
            <a:xfrm>
              <a:off x="2238" y="1666"/>
              <a:ext cx="2589" cy="306"/>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kumimoji="0" lang="zh-CN" altLang="en-US" sz="2546" b="1"/>
                <a:t>固体废物的湿式氧化</a:t>
              </a:r>
            </a:p>
          </p:txBody>
        </p:sp>
        <p:sp>
          <p:nvSpPr>
            <p:cNvPr id="2189" name="AutoShape 16"/>
            <p:cNvSpPr/>
            <p:nvPr/>
          </p:nvSpPr>
          <p:spPr>
            <a:xfrm>
              <a:off x="2093" y="897"/>
              <a:ext cx="81" cy="1059"/>
            </a:xfrm>
            <a:prstGeom prst="leftBrace">
              <a:avLst>
                <a:gd name="adj1" fmla="val 109430"/>
                <a:gd name="adj2" fmla="val 50000"/>
              </a:avLst>
            </a:prstGeom>
            <a:solidFill>
              <a:srgbClr val="CCECFF"/>
            </a:solidFill>
            <a:ln w="25400" cap="flat">
              <a:solidFill>
                <a:srgbClr val="0033CC"/>
              </a:solidFill>
              <a:prstDash val="solid"/>
              <a:round/>
              <a:headEnd type="none" w="med" len="med"/>
              <a:tailEnd type="none" w="med" len="med"/>
            </a:ln>
          </p:spPr>
          <p:txBody>
            <a:bodyPr wrap="none"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p>
          </p:txBody>
        </p:sp>
      </p:grpSp>
      <p:grpSp>
        <p:nvGrpSpPr>
          <p:cNvPr id="2190" name=""/>
          <p:cNvGrpSpPr/>
          <p:nvPr/>
        </p:nvGrpSpPr>
        <p:grpSpPr>
          <a:xfrm>
            <a:off x="4163684" y="4249584"/>
            <a:ext cx="3754389" cy="1707919"/>
            <a:chOff x="2623" y="2677"/>
            <a:chExt cx="2365" cy="1076"/>
          </a:xfrm>
        </p:grpSpPr>
        <p:sp>
          <p:nvSpPr>
            <p:cNvPr id="2191" name="Rectangle 10"/>
            <p:cNvSpPr/>
            <p:nvPr/>
          </p:nvSpPr>
          <p:spPr>
            <a:xfrm>
              <a:off x="2815" y="2677"/>
              <a:ext cx="2173" cy="306"/>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kumimoji="0" lang="zh-CN" altLang="en-US" sz="2546" b="1"/>
                <a:t>堆肥化</a:t>
              </a:r>
            </a:p>
          </p:txBody>
        </p:sp>
        <p:sp>
          <p:nvSpPr>
            <p:cNvPr id="2192" name="Rectangle 11"/>
            <p:cNvSpPr/>
            <p:nvPr/>
          </p:nvSpPr>
          <p:spPr>
            <a:xfrm>
              <a:off x="2767" y="3447"/>
              <a:ext cx="1450" cy="306"/>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kumimoji="0" lang="zh-CN" altLang="en-US" sz="2546" b="1"/>
                <a:t>沼气化</a:t>
              </a:r>
            </a:p>
          </p:txBody>
        </p:sp>
        <p:sp>
          <p:nvSpPr>
            <p:cNvPr id="2193" name="AutoShape 18"/>
            <p:cNvSpPr/>
            <p:nvPr/>
          </p:nvSpPr>
          <p:spPr>
            <a:xfrm>
              <a:off x="2623" y="2821"/>
              <a:ext cx="193" cy="915"/>
            </a:xfrm>
            <a:prstGeom prst="leftBrace">
              <a:avLst>
                <a:gd name="adj1" fmla="val 39469"/>
                <a:gd name="adj2" fmla="val 50000"/>
              </a:avLst>
            </a:prstGeom>
            <a:solidFill>
              <a:srgbClr val="CCECFF"/>
            </a:solidFill>
            <a:ln w="25400" cap="flat">
              <a:solidFill>
                <a:srgbClr val="0033CC"/>
              </a:solidFill>
              <a:prstDash val="solid"/>
              <a:round/>
              <a:headEnd type="none" w="med" len="med"/>
              <a:tailEnd type="none" w="med" len="med"/>
            </a:ln>
          </p:spPr>
          <p:txBody>
            <a:bodyPr wrap="none"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p>
          </p:txBody>
        </p:sp>
      </p:grpSp>
      <p:sp>
        <p:nvSpPr>
          <p:cNvPr id="2194"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第21页，共54页。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nodeType="clickEffect">
                                  <p:stCondLst>
                                    <p:cond delay="0"/>
                                  </p:stCondLst>
                                  <p:childTnLst>
                                    <p:set>
                                      <p:cBhvr additive="base">
                                        <p:cTn id="6" dur="1" fill="hold">
                                          <p:stCondLst>
                                            <p:cond delay="0"/>
                                          </p:stCondLst>
                                        </p:cTn>
                                        <p:tgtEl>
                                          <p:spTgt spid="2181"/>
                                        </p:tgtEl>
                                        <p:attrNameLst>
                                          <p:attrName>style.visibility</p:attrName>
                                        </p:attrNameLst>
                                      </p:cBhvr>
                                      <p:to>
                                        <p:strVal val="visible"/>
                                      </p:to>
                                    </p:set>
                                    <p:anim calcmode="lin" valueType="num">
                                      <p:cBhvr additive="base">
                                        <p:cTn id="7" dur="500" fill="hold"/>
                                        <p:tgtEl>
                                          <p:spTgt spid="2181"/>
                                        </p:tgtEl>
                                        <p:attrNameLst>
                                          <p:attrName>ppt_x</p:attrName>
                                        </p:attrNameLst>
                                      </p:cBhvr>
                                      <p:tavLst>
                                        <p:tav tm="0">
                                          <p:val>
                                            <p:strVal val="0-#ppt_w/2"/>
                                          </p:val>
                                        </p:tav>
                                        <p:tav tm="100000">
                                          <p:val>
                                            <p:strVal val="#ppt_x"/>
                                          </p:val>
                                        </p:tav>
                                      </p:tavLst>
                                    </p:anim>
                                    <p:anim calcmode="lin" valueType="num">
                                      <p:cBhvr additive="base">
                                        <p:cTn id="8" dur="500" fill="hold"/>
                                        <p:tgtEl>
                                          <p:spTgt spid="218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1" dur="500" fill="hold" nodeType="clickEffect">
                                  <p:stCondLst>
                                    <p:cond delay="0"/>
                                  </p:stCondLst>
                                  <p:childTnLst>
                                    <p:set>
                                      <p:cBhvr additive="base">
                                        <p:cTn id="12" dur="1" fill="hold">
                                          <p:stCondLst>
                                            <p:cond delay="0"/>
                                          </p:stCondLst>
                                        </p:cTn>
                                        <p:tgtEl>
                                          <p:spTgt spid="2185"/>
                                        </p:tgtEl>
                                        <p:attrNameLst>
                                          <p:attrName>style.visibility</p:attrName>
                                        </p:attrNameLst>
                                      </p:cBhvr>
                                      <p:to>
                                        <p:strVal val="visible"/>
                                      </p:to>
                                    </p:set>
                                    <p:anim calcmode="lin" valueType="num">
                                      <p:cBhvr additive="base">
                                        <p:cTn id="13" dur="500" fill="hold"/>
                                        <p:tgtEl>
                                          <p:spTgt spid="2185"/>
                                        </p:tgtEl>
                                        <p:attrNameLst>
                                          <p:attrName>ppt_x</p:attrName>
                                        </p:attrNameLst>
                                      </p:cBhvr>
                                      <p:tavLst>
                                        <p:tav tm="0">
                                          <p:val>
                                            <p:strVal val="#ppt_x"/>
                                          </p:val>
                                        </p:tav>
                                        <p:tav tm="100000">
                                          <p:val>
                                            <p:strVal val="#ppt_x"/>
                                          </p:val>
                                        </p:tav>
                                      </p:tavLst>
                                    </p:anim>
                                    <p:anim calcmode="lin" valueType="num">
                                      <p:cBhvr additive="base">
                                        <p:cTn id="14" dur="500" fill="hold"/>
                                        <p:tgtEl>
                                          <p:spTgt spid="2185"/>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dur="500" fill="hold" nodeType="clickEffect">
                                  <p:stCondLst>
                                    <p:cond delay="0"/>
                                  </p:stCondLst>
                                  <p:childTnLst>
                                    <p:set>
                                      <p:cBhvr additive="base">
                                        <p:cTn id="18" dur="1" fill="hold">
                                          <p:stCondLst>
                                            <p:cond delay="0"/>
                                          </p:stCondLst>
                                        </p:cTn>
                                        <p:tgtEl>
                                          <p:spTgt spid="2190"/>
                                        </p:tgtEl>
                                        <p:attrNameLst>
                                          <p:attrName>style.visibility</p:attrName>
                                        </p:attrNameLst>
                                      </p:cBhvr>
                                      <p:to>
                                        <p:strVal val="visible"/>
                                      </p:to>
                                    </p:set>
                                    <p:anim calcmode="lin" valueType="num">
                                      <p:cBhvr additive="base">
                                        <p:cTn id="19" dur="500" fill="hold"/>
                                        <p:tgtEl>
                                          <p:spTgt spid="2190"/>
                                        </p:tgtEl>
                                        <p:attrNameLst>
                                          <p:attrName>ppt_x</p:attrName>
                                        </p:attrNameLst>
                                      </p:cBhvr>
                                      <p:tavLst>
                                        <p:tav tm="0">
                                          <p:val>
                                            <p:strVal val="#ppt_x"/>
                                          </p:val>
                                        </p:tav>
                                        <p:tav tm="100000">
                                          <p:val>
                                            <p:strVal val="#ppt_x"/>
                                          </p:val>
                                        </p:tav>
                                      </p:tavLst>
                                    </p:anim>
                                    <p:anim calcmode="lin" valueType="num">
                                      <p:cBhvr additive="base">
                                        <p:cTn id="20" dur="500" fill="hold"/>
                                        <p:tgtEl>
                                          <p:spTgt spid="21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196" name="内容占位符 2"/>
          <p:cNvSpPr/>
          <p:nvPr>
            <p:ph idx="2"/>
          </p:nvPr>
        </p:nvSpPr>
        <p:spPr>
          <a:xfrm>
            <a:off x="877540" y="2263749"/>
            <a:ext cx="8098295" cy="4354013"/>
          </a:xfrm>
          <a:prstGeom prst="rect">
            <a:avLst/>
          </a:prstGeom>
          <a:noFill/>
          <a:ln cap="flat">
            <a:noFill/>
            <a:prstDash val="solid"/>
            <a:round/>
            <a:headEnd type="none" w="med" len="med"/>
            <a:tailEnd type="none" w="med" len="med"/>
          </a:ln>
        </p:spPr>
        <p:txBody>
          <a:bodyPr vert="horz" wrap="square" lIns="97018" tIns="48509" rIns="97018" bIns="48509" anchor="t" anchorCtr="0"/>
          <a:lst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lang="zh-CN" altLang="en-US"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lang="zh-CN" altLang="en-US"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lang="zh-CN" altLang="en-US"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lang="zh-CN" altLang="en-US"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lang="zh-CN" altLang="en-US" sz="2122" b="0" i="0" u="none">
                <a:solidFill>
                  <a:schemeClr val="tx1"/>
                </a:solidFill>
                <a:latin typeface="Arial" pitchFamily="34" charset="0"/>
                <a:ea typeface="宋体" charset="-122"/>
              </a:defRPr>
            </a:lvl5pPr>
          </a:lstStyle>
          <a:p>
            <a:pPr marL="0" lvl="0" indent="0" eaLnBrk="0" hangingPunct="0">
              <a:lnSpc>
                <a:spcPct val="150000"/>
              </a:lnSpc>
              <a:buNone/>
            </a:pPr>
            <a:r>
              <a:rPr lang="zh-CN" altLang="en-US" sz="2146" b="1">
                <a:ea typeface="楷体_GB2312" charset="-122"/>
              </a:rPr>
              <a:t>        </a:t>
            </a:r>
            <a:r>
              <a:rPr lang="zh-CN" altLang="en-US" sz="2346" b="1">
                <a:solidFill>
                  <a:srgbClr val="000000"/>
                </a:solidFill>
                <a:ea typeface="楷体_GB2312" charset="-122"/>
              </a:rPr>
              <a:t>在高温</a:t>
            </a:r>
            <a:r>
              <a:rPr lang="en-US" altLang="zh-CN" sz="2246" b="1">
                <a:solidFill>
                  <a:srgbClr val="000000"/>
                </a:solidFill>
                <a:latin typeface="Times New Roman" charset="0"/>
                <a:ea typeface="楷体_GB2312" charset="-122"/>
              </a:rPr>
              <a:t>(800~1000℃)</a:t>
            </a:r>
            <a:r>
              <a:rPr lang="zh-CN" altLang="en-US" sz="2146" b="1">
                <a:solidFill>
                  <a:srgbClr val="000000"/>
                </a:solidFill>
                <a:ea typeface="楷体_GB2312" charset="-122"/>
              </a:rPr>
              <a:t>下，通过焚烧，使固体废物中的可燃成分转化成惰性残渣，同时回收热能；通过焚烧，可使固体废物进一步减容， 城市垃圾经焚烧后可减小体积</a:t>
            </a:r>
            <a:r>
              <a:rPr lang="en-US" altLang="zh-CN" sz="2446" b="1">
                <a:solidFill>
                  <a:srgbClr val="000000"/>
                </a:solidFill>
                <a:latin typeface="Times New Roman" charset="0"/>
                <a:ea typeface="楷体_GB2312" charset="-122"/>
              </a:rPr>
              <a:t>80</a:t>
            </a:r>
            <a:r>
              <a:rPr lang="zh-CN" altLang="en-US" sz="2446" b="1">
                <a:solidFill>
                  <a:srgbClr val="000000"/>
                </a:solidFill>
                <a:latin typeface="Times New Roman" charset="0"/>
                <a:ea typeface="楷体_GB2312" charset="-122"/>
              </a:rPr>
              <a:t>％</a:t>
            </a:r>
            <a:r>
              <a:rPr lang="en-US" altLang="zh-CN" sz="2446" b="1">
                <a:solidFill>
                  <a:srgbClr val="000000"/>
                </a:solidFill>
                <a:latin typeface="Times New Roman" charset="0"/>
                <a:ea typeface="楷体_GB2312" charset="-122"/>
              </a:rPr>
              <a:t>~90</a:t>
            </a:r>
            <a:r>
              <a:rPr lang="zh-CN" altLang="en-US" sz="2146" b="1">
                <a:solidFill>
                  <a:srgbClr val="000000"/>
                </a:solidFill>
                <a:latin typeface="Times New Roman" charset="0"/>
                <a:ea typeface="楷体_GB2312" charset="-122"/>
              </a:rPr>
              <a:t>％。</a:t>
            </a:r>
            <a:r>
              <a:rPr lang="zh-CN" altLang="en-US" sz="2146" b="1">
                <a:solidFill>
                  <a:srgbClr val="000000"/>
                </a:solidFill>
                <a:ea typeface="楷体_GB2312" charset="-122"/>
              </a:rPr>
              <a:t>同时收到无害化、减量化和资源化的效果，但易产生二次污染。</a:t>
            </a:r>
            <a:endParaRPr lang="en-US" altLang="zh-CN" sz="2546" b="1">
              <a:solidFill>
                <a:srgbClr val="000000"/>
              </a:solidFill>
              <a:ea typeface="楷体_GB2312" charset="-122"/>
            </a:endParaRPr>
          </a:p>
          <a:p>
            <a:pPr marL="0" lvl="0" indent="0" eaLnBrk="0" hangingPunct="0">
              <a:lnSpc>
                <a:spcPct val="150000"/>
              </a:lnSpc>
              <a:buNone/>
            </a:pPr>
            <a:r>
              <a:rPr lang="zh-CN" altLang="en-US" sz="2146" b="1">
                <a:solidFill>
                  <a:srgbClr val="000000"/>
                </a:solidFill>
                <a:ea typeface="楷体_GB2312" charset="-122"/>
              </a:rPr>
              <a:t>        主要处理对象是燃烧值较高的城市垃圾、不适合用安全法处置的或不可利用的可燃性危险固体废物。</a:t>
            </a:r>
            <a:endParaRPr lang="zh-CN" altLang="en-US" sz="2546" b="1">
              <a:solidFill>
                <a:srgbClr val="000000"/>
              </a:solidFill>
              <a:ea typeface="楷体_GB2312" charset="-122"/>
            </a:endParaRPr>
          </a:p>
        </p:txBody>
      </p:sp>
      <p:sp>
        <p:nvSpPr>
          <p:cNvPr id="2197" name="Rectangle 2"/>
          <p:cNvSpPr/>
          <p:nvPr/>
        </p:nvSpPr>
        <p:spPr>
          <a:xfrm>
            <a:off x="496880" y="200437"/>
            <a:ext cx="6493121" cy="810166"/>
          </a:xfrm>
          <a:prstGeom prst="rect">
            <a:avLst/>
          </a:prstGeom>
          <a:solidFill>
            <a:srgbClr val="CC99FF"/>
          </a:solidFill>
          <a:ln w="38100" cap="flat">
            <a:solidFill>
              <a:srgbClr val="FF9900"/>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30000"/>
              </a:lnSpc>
              <a:spcBef>
                <a:spcPct val="50000"/>
              </a:spcBef>
            </a:pPr>
            <a:r>
              <a:rPr kumimoji="0" lang="en-US" altLang="zh-CN" sz="3195" b="1">
                <a:solidFill>
                  <a:srgbClr val="000066"/>
                </a:solidFill>
                <a:ea typeface="华文新魏" charset="-122"/>
              </a:rPr>
              <a:t>1</a:t>
            </a:r>
            <a:r>
              <a:rPr kumimoji="0" lang="zh-CN" altLang="en-US" sz="2995" b="1">
                <a:solidFill>
                  <a:srgbClr val="000066"/>
                </a:solidFill>
                <a:ea typeface="华文新魏" charset="-122"/>
              </a:rPr>
              <a:t>、固体废物的热处理技术</a:t>
            </a:r>
            <a:endParaRPr kumimoji="0" lang="zh-CN" altLang="en-US" sz="3395" b="1">
              <a:solidFill>
                <a:srgbClr val="000066"/>
              </a:solidFill>
              <a:ea typeface="华文新魏" charset="-122"/>
            </a:endParaRPr>
          </a:p>
        </p:txBody>
      </p:sp>
      <p:sp>
        <p:nvSpPr>
          <p:cNvPr id="2198" name="Rectangle 4"/>
          <p:cNvSpPr/>
          <p:nvPr/>
        </p:nvSpPr>
        <p:spPr>
          <a:xfrm>
            <a:off x="572675" y="1423266"/>
            <a:ext cx="6723875" cy="550778"/>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kumimoji="0" lang="zh-CN" altLang="en-US" sz="2871" b="1">
                <a:solidFill>
                  <a:srgbClr val="FF0000"/>
                </a:solidFill>
              </a:rPr>
              <a:t>（</a:t>
            </a:r>
            <a:r>
              <a:rPr kumimoji="0" lang="en-US" altLang="zh-CN" sz="2871" b="1">
                <a:solidFill>
                  <a:srgbClr val="FF0000"/>
                </a:solidFill>
              </a:rPr>
              <a:t>1</a:t>
            </a:r>
            <a:r>
              <a:rPr kumimoji="0" lang="zh-CN" altLang="en-US" sz="2571" b="1">
                <a:solidFill>
                  <a:srgbClr val="FF0000"/>
                </a:solidFill>
              </a:rPr>
              <a:t>）固体废物的焚烧</a:t>
            </a:r>
            <a:r>
              <a:rPr kumimoji="0" lang="zh-CN" altLang="en-US" sz="2871" b="1"/>
              <a:t>（有氧气）</a:t>
            </a:r>
            <a:endParaRPr kumimoji="0" lang="zh-CN" altLang="en-US" b="1"/>
          </a:p>
        </p:txBody>
      </p:sp>
      <p:sp>
        <p:nvSpPr>
          <p:cNvPr id="2199"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第22页，共54页。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6" presetClass="entr" presetSubtype="16" dur="1000" fill="hold" nodeType="clickEffect">
                                  <p:stCondLst>
                                    <p:cond delay="0"/>
                                  </p:stCondLst>
                                  <p:childTnLst>
                                    <p:set>
                                      <p:cBhvr additive="base">
                                        <p:cTn id="6" dur="1" fill="hold">
                                          <p:stCondLst>
                                            <p:cond delay="0"/>
                                          </p:stCondLst>
                                        </p:cTn>
                                        <p:tgtEl>
                                          <p:spTgt spid="2196">
                                            <p:txEl>
                                              <p:pRg st="0" end="0"/>
                                            </p:txEl>
                                          </p:spTgt>
                                        </p:tgtEl>
                                        <p:attrNameLst>
                                          <p:attrName>style.visibility</p:attrName>
                                        </p:attrNameLst>
                                      </p:cBhvr>
                                      <p:to>
                                        <p:strVal val="visible"/>
                                      </p:to>
                                    </p:set>
                                    <p:animEffect transition="in" filter="circle(in)">
                                      <p:cBhvr additive="base">
                                        <p:cTn id="7" dur="1000"/>
                                        <p:tgtEl>
                                          <p:spTgt spid="2196">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6" presetClass="entr" presetSubtype="16" dur="1000" fill="hold" nodeType="clickEffect">
                                  <p:stCondLst>
                                    <p:cond delay="0"/>
                                  </p:stCondLst>
                                  <p:childTnLst>
                                    <p:set>
                                      <p:cBhvr additive="base">
                                        <p:cTn id="11" dur="1" fill="hold">
                                          <p:stCondLst>
                                            <p:cond delay="0"/>
                                          </p:stCondLst>
                                        </p:cTn>
                                        <p:tgtEl>
                                          <p:spTgt spid="2196">
                                            <p:txEl>
                                              <p:pRg st="1" end="1"/>
                                            </p:txEl>
                                          </p:spTgt>
                                        </p:tgtEl>
                                        <p:attrNameLst>
                                          <p:attrName>style.visibility</p:attrName>
                                        </p:attrNameLst>
                                      </p:cBhvr>
                                      <p:to>
                                        <p:strVal val="visible"/>
                                      </p:to>
                                    </p:set>
                                    <p:animEffect transition="in" filter="circle(in)">
                                      <p:cBhvr additive="base">
                                        <p:cTn id="12" dur="1000"/>
                                        <p:tgtEl>
                                          <p:spTgt spid="219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201" name="Rectangle 2"/>
          <p:cNvSpPr/>
          <p:nvPr/>
        </p:nvSpPr>
        <p:spPr>
          <a:xfrm>
            <a:off x="648471" y="0"/>
            <a:ext cx="6493121" cy="810167"/>
          </a:xfrm>
          <a:prstGeom prst="rect">
            <a:avLst/>
          </a:prstGeom>
          <a:solidFill>
            <a:srgbClr val="CC99FF"/>
          </a:solidFill>
          <a:ln w="38100" cap="flat">
            <a:solidFill>
              <a:srgbClr val="FF9900"/>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30000"/>
              </a:lnSpc>
              <a:spcBef>
                <a:spcPct val="50000"/>
              </a:spcBef>
            </a:pPr>
            <a:r>
              <a:rPr kumimoji="0" lang="en-US" altLang="zh-CN" sz="3195" b="1">
                <a:solidFill>
                  <a:srgbClr val="000066"/>
                </a:solidFill>
                <a:ea typeface="华文新魏" charset="-122"/>
              </a:rPr>
              <a:t>1</a:t>
            </a:r>
            <a:r>
              <a:rPr kumimoji="0" lang="zh-CN" altLang="en-US" sz="3295" b="1">
                <a:solidFill>
                  <a:srgbClr val="000066"/>
                </a:solidFill>
                <a:ea typeface="华文新魏" charset="-122"/>
              </a:rPr>
              <a:t>、固体废物的热处理技术</a:t>
            </a:r>
            <a:endParaRPr kumimoji="0" lang="zh-CN" altLang="en-US" sz="3395" b="1">
              <a:solidFill>
                <a:srgbClr val="000066"/>
              </a:solidFill>
              <a:ea typeface="华文新魏" charset="-122"/>
            </a:endParaRPr>
          </a:p>
        </p:txBody>
      </p:sp>
      <p:sp>
        <p:nvSpPr>
          <p:cNvPr id="2202" name="Rectangle 3"/>
          <p:cNvSpPr/>
          <p:nvPr/>
        </p:nvSpPr>
        <p:spPr>
          <a:xfrm>
            <a:off x="572675" y="1423266"/>
            <a:ext cx="7333605" cy="550778"/>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spcBef>
                <a:spcPct val="20000"/>
              </a:spcBef>
              <a:buClr>
                <a:schemeClr val="hlink"/>
              </a:buClr>
              <a:buSzPct val="70000"/>
              <a:buFont typeface="Wingdings" charset="2"/>
            </a:pPr>
            <a:r>
              <a:rPr kumimoji="0" lang="zh-CN" altLang="en-US" sz="2571" b="1">
                <a:solidFill>
                  <a:srgbClr val="FF0000"/>
                </a:solidFill>
              </a:rPr>
              <a:t>（</a:t>
            </a:r>
            <a:r>
              <a:rPr kumimoji="0" lang="en-US" altLang="zh-CN" sz="2771" b="1">
                <a:solidFill>
                  <a:srgbClr val="FF0000"/>
                </a:solidFill>
              </a:rPr>
              <a:t>2</a:t>
            </a:r>
            <a:r>
              <a:rPr kumimoji="0" lang="zh-CN" altLang="en-US" sz="2871" b="1">
                <a:solidFill>
                  <a:srgbClr val="FF0000"/>
                </a:solidFill>
              </a:rPr>
              <a:t>）固体废物的热解技术</a:t>
            </a:r>
            <a:r>
              <a:rPr kumimoji="0" lang="zh-CN" altLang="en-US" sz="2571" b="1"/>
              <a:t>（缺氧气）</a:t>
            </a:r>
            <a:endParaRPr kumimoji="0" lang="zh-CN" altLang="en-US" b="1"/>
          </a:p>
        </p:txBody>
      </p:sp>
      <p:sp>
        <p:nvSpPr>
          <p:cNvPr id="2203" name="Rectangle 3"/>
          <p:cNvSpPr/>
          <p:nvPr/>
        </p:nvSpPr>
        <p:spPr>
          <a:xfrm>
            <a:off x="606361" y="2122265"/>
            <a:ext cx="8640652" cy="4926688"/>
          </a:xfrm>
          <a:prstGeom prst="rect">
            <a:avLst/>
          </a:prstGeom>
          <a:noFill/>
          <a:ln cap="flat">
            <a:noFill/>
            <a:prstDash val="solid"/>
            <a:miter lim="800000"/>
            <a:headEnd type="none" w="med" len="med"/>
            <a:tailEnd type="none" w="med" len="med"/>
          </a:ln>
        </p:spPr>
        <p:txBody>
          <a:bodyPr/>
          <a:lstStyle>
            <a:defPPr>
              <a:defRPr lang="zh-CN"/>
            </a:defPPr>
            <a:lvl1pPr marL="363817" indent="-363817" algn="l" defTabSz="970178" rtl="0" eaLnBrk="0" fontAlgn="base" latinLnBrk="0" hangingPunct="0">
              <a:lnSpc>
                <a:spcPct val="100000"/>
              </a:lnSpc>
              <a:spcBef>
                <a:spcPct val="20000"/>
              </a:spcBef>
              <a:spcAft>
                <a:spcPct val="0"/>
              </a:spcAft>
              <a:buClr>
                <a:schemeClr val="hlink"/>
              </a:buClr>
              <a:buSzPct val="70000"/>
              <a:buFont typeface="Wingdings" charset="2"/>
              <a:buChar char="v"/>
              <a:defRPr kumimoji="0" lang="zh-CN" altLang="en-US" sz="3395" b="0" i="0" u="none" kern="1200">
                <a:solidFill>
                  <a:schemeClr val="tx1"/>
                </a:solidFill>
                <a:latin typeface="Arial" pitchFamily="34" charset="0"/>
                <a:ea typeface="宋体" charset="-122"/>
                <a:cs typeface="+mn-cs"/>
              </a:defRPr>
            </a:lvl1pPr>
            <a:lvl2pPr marL="788270" indent="-303181" algn="l" defTabSz="970178" rtl="0" eaLnBrk="0" fontAlgn="base" latinLnBrk="0" hangingPunct="0">
              <a:lnSpc>
                <a:spcPct val="100000"/>
              </a:lnSpc>
              <a:spcBef>
                <a:spcPct val="20000"/>
              </a:spcBef>
              <a:spcAft>
                <a:spcPct val="0"/>
              </a:spcAft>
              <a:buClr>
                <a:schemeClr val="accent2"/>
              </a:buClr>
              <a:buSzPct val="85000"/>
              <a:buFont typeface="Wingdings" charset="2"/>
              <a:buChar char=""/>
              <a:defRPr kumimoji="0" lang="zh-CN" altLang="en-US" sz="2971" b="0" i="0" u="none" kern="1200">
                <a:solidFill>
                  <a:schemeClr val="tx1"/>
                </a:solidFill>
                <a:latin typeface="Arial" pitchFamily="34" charset="0"/>
                <a:ea typeface="宋体" charset="-122"/>
                <a:cs typeface="+mn-cs"/>
              </a:defRPr>
            </a:lvl2pPr>
            <a:lvl3pPr marL="1212723" indent="-242545" algn="l" defTabSz="970178" rtl="0" eaLnBrk="0" fontAlgn="base" latinLnBrk="0" hangingPunct="0">
              <a:lnSpc>
                <a:spcPct val="100000"/>
              </a:lnSpc>
              <a:spcBef>
                <a:spcPct val="20000"/>
              </a:spcBef>
              <a:spcAft>
                <a:spcPct val="0"/>
              </a:spcAft>
              <a:buClr>
                <a:schemeClr val="hlink"/>
              </a:buClr>
              <a:buSzPct val="80000"/>
              <a:buFont typeface="Wingdings" charset="2"/>
              <a:buChar char="v"/>
              <a:defRPr kumimoji="0" lang="zh-CN" altLang="en-US" sz="2546" b="0" i="0" u="none" kern="1200">
                <a:solidFill>
                  <a:schemeClr val="tx1"/>
                </a:solidFill>
                <a:latin typeface="Arial" pitchFamily="34" charset="0"/>
                <a:ea typeface="宋体" charset="-122"/>
                <a:cs typeface="+mn-cs"/>
              </a:defRPr>
            </a:lvl3pPr>
            <a:lvl4pPr marL="1697812" indent="-242545" algn="l" defTabSz="970178" rtl="0" eaLnBrk="0" fontAlgn="base" latinLnBrk="0" hangingPunct="0">
              <a:lnSpc>
                <a:spcPct val="100000"/>
              </a:lnSpc>
              <a:spcBef>
                <a:spcPct val="20000"/>
              </a:spcBef>
              <a:spcAft>
                <a:spcPct val="0"/>
              </a:spcAft>
              <a:buClr>
                <a:schemeClr val="accent2"/>
              </a:buClr>
              <a:buSzPct val="90000"/>
              <a:buFont typeface="Wingdings" charset="2"/>
              <a:buChar char=""/>
              <a:defRPr kumimoji="0" lang="zh-CN" altLang="en-US" sz="2122" b="0" i="0" u="none" kern="1200">
                <a:solidFill>
                  <a:schemeClr val="tx1"/>
                </a:solidFill>
                <a:latin typeface="Arial" pitchFamily="34" charset="0"/>
                <a:ea typeface="宋体" charset="-122"/>
                <a:cs typeface="+mn-cs"/>
              </a:defRPr>
            </a:lvl4pPr>
            <a:lvl5pPr marL="2182901" indent="-242545" algn="l" defTabSz="970178" rtl="0" eaLnBrk="0" fontAlgn="base" latinLnBrk="0" hangingPunct="0">
              <a:lnSpc>
                <a:spcPct val="100000"/>
              </a:lnSpc>
              <a:spcBef>
                <a:spcPct val="20000"/>
              </a:spcBef>
              <a:spcAft>
                <a:spcPct val="0"/>
              </a:spcAft>
              <a:buClr>
                <a:schemeClr val="hlink"/>
              </a:buClr>
              <a:buSzPct val="85000"/>
              <a:buFont typeface="Wingdings" charset="2"/>
              <a:buChar char="v"/>
              <a:defRPr kumimoji="0" lang="zh-CN" altLang="en-US" sz="2122" b="0" i="0" u="none" kern="1200">
                <a:solidFill>
                  <a:schemeClr val="tx1"/>
                </a:solidFill>
                <a:latin typeface="Arial" pitchFamily="34"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30000"/>
              </a:lnSpc>
              <a:buNone/>
            </a:pPr>
            <a:r>
              <a:rPr lang="zh-CN" altLang="en-US" sz="2346" b="1">
                <a:solidFill>
                  <a:srgbClr val="000000"/>
                </a:solidFill>
                <a:ea typeface="楷体_GB2312" charset="-122"/>
              </a:rPr>
              <a:t>       利用了多数有机物的热不稳定性的特征 ，有机物在高温</a:t>
            </a:r>
            <a:r>
              <a:rPr lang="zh-CN" altLang="en-US" sz="2446" b="1">
                <a:solidFill>
                  <a:srgbClr val="000000"/>
                </a:solidFill>
                <a:latin typeface="Times New Roman" charset="0"/>
                <a:ea typeface="楷体_GB2312" charset="-122"/>
              </a:rPr>
              <a:t>（</a:t>
            </a:r>
            <a:r>
              <a:rPr lang="en-US" altLang="zh-CN" sz="2446" b="1">
                <a:solidFill>
                  <a:srgbClr val="000000"/>
                </a:solidFill>
                <a:latin typeface="Times New Roman" charset="0"/>
                <a:ea typeface="楷体_GB2312" charset="-122"/>
              </a:rPr>
              <a:t>500~1000</a:t>
            </a:r>
            <a:r>
              <a:rPr lang="zh-CN" altLang="en-US" sz="2146" b="1">
                <a:solidFill>
                  <a:srgbClr val="000000"/>
                </a:solidFill>
                <a:latin typeface="Times New Roman" charset="0"/>
                <a:ea typeface="楷体_GB2312" charset="-122"/>
              </a:rPr>
              <a:t>）</a:t>
            </a:r>
            <a:r>
              <a:rPr lang="zh-CN" altLang="en-US" sz="2246" b="1">
                <a:solidFill>
                  <a:srgbClr val="000000"/>
                </a:solidFill>
                <a:ea typeface="楷体_GB2312" charset="-122"/>
              </a:rPr>
              <a:t>缺氧条件下会发生裂解，转化为相对分子质量较小的组分。</a:t>
            </a:r>
            <a:endParaRPr lang="zh-CN" altLang="en-US" sz="2546" b="1">
              <a:solidFill>
                <a:srgbClr val="000000"/>
              </a:solidFill>
              <a:ea typeface="楷体_GB2312" charset="-122"/>
            </a:endParaRPr>
          </a:p>
          <a:p>
            <a:pPr marL="0" lvl="0" indent="0" eaLnBrk="1" hangingPunct="1">
              <a:lnSpc>
                <a:spcPct val="130000"/>
              </a:lnSpc>
              <a:buNone/>
            </a:pPr>
            <a:r>
              <a:rPr lang="en-US" altLang="zh-CN" sz="2246" b="1">
                <a:solidFill>
                  <a:srgbClr val="000000"/>
                </a:solidFill>
                <a:ea typeface="楷体_GB2312" charset="-122"/>
              </a:rPr>
              <a:t>         </a:t>
            </a:r>
            <a:r>
              <a:rPr lang="zh-CN" altLang="en-US" sz="2446" b="1">
                <a:solidFill>
                  <a:srgbClr val="000000"/>
                </a:solidFill>
                <a:ea typeface="楷体_GB2312" charset="-122"/>
              </a:rPr>
              <a:t>其产物为</a:t>
            </a:r>
            <a:r>
              <a:rPr lang="zh-CN" altLang="en-US" sz="2246" b="1">
                <a:solidFill>
                  <a:srgbClr val="FF0000"/>
                </a:solidFill>
                <a:ea typeface="楷体_GB2312" charset="-122"/>
              </a:rPr>
              <a:t>气态</a:t>
            </a:r>
            <a:r>
              <a:rPr lang="zh-CN" altLang="en-US" sz="2246" b="1">
                <a:solidFill>
                  <a:srgbClr val="000000"/>
                </a:solidFill>
                <a:ea typeface="楷体_GB2312" charset="-122"/>
              </a:rPr>
              <a:t>（氢、甲烷、碳氢化合物、</a:t>
            </a:r>
            <a:r>
              <a:rPr lang="en-US" altLang="zh-CN" sz="2146" b="1">
                <a:solidFill>
                  <a:srgbClr val="000000"/>
                </a:solidFill>
                <a:ea typeface="楷体_GB2312" charset="-122"/>
              </a:rPr>
              <a:t>CO</a:t>
            </a:r>
            <a:r>
              <a:rPr lang="zh-CN" altLang="en-US" sz="2146" b="1">
                <a:solidFill>
                  <a:srgbClr val="000000"/>
                </a:solidFill>
                <a:ea typeface="楷体_GB2312" charset="-122"/>
              </a:rPr>
              <a:t>）；</a:t>
            </a:r>
            <a:r>
              <a:rPr lang="zh-CN" altLang="en-US" sz="2146" b="1">
                <a:solidFill>
                  <a:srgbClr val="FF0000"/>
                </a:solidFill>
                <a:ea typeface="楷体_GB2312" charset="-122"/>
              </a:rPr>
              <a:t>液态</a:t>
            </a:r>
            <a:r>
              <a:rPr lang="zh-CN" altLang="en-US" sz="2346" b="1">
                <a:solidFill>
                  <a:srgbClr val="000000"/>
                </a:solidFill>
                <a:ea typeface="楷体_GB2312" charset="-122"/>
              </a:rPr>
              <a:t>（甲醇、乙醛、丙酮、醋酸等）；</a:t>
            </a:r>
            <a:r>
              <a:rPr lang="zh-CN" altLang="en-US" sz="2446" b="1">
                <a:solidFill>
                  <a:srgbClr val="FF0000"/>
                </a:solidFill>
                <a:ea typeface="楷体_GB2312" charset="-122"/>
              </a:rPr>
              <a:t>固态</a:t>
            </a:r>
            <a:r>
              <a:rPr lang="zh-CN" altLang="en-US" sz="2146" b="1">
                <a:solidFill>
                  <a:srgbClr val="000000"/>
                </a:solidFill>
                <a:ea typeface="楷体_GB2312" charset="-122"/>
              </a:rPr>
              <a:t>（炭黑）</a:t>
            </a:r>
            <a:endParaRPr lang="zh-CN" altLang="en-US" sz="2546" b="1">
              <a:solidFill>
                <a:srgbClr val="000000"/>
              </a:solidFill>
              <a:ea typeface="楷体_GB2312" charset="-122"/>
            </a:endParaRPr>
          </a:p>
          <a:p>
            <a:pPr marL="0" lvl="0" indent="0" eaLnBrk="1" hangingPunct="1">
              <a:lnSpc>
                <a:spcPct val="130000"/>
              </a:lnSpc>
              <a:buNone/>
            </a:pPr>
            <a:r>
              <a:rPr lang="zh-CN" altLang="en-US" sz="2246" b="1">
                <a:solidFill>
                  <a:srgbClr val="000000"/>
                </a:solidFill>
                <a:ea typeface="楷体_GB2312" charset="-122"/>
              </a:rPr>
              <a:t>       </a:t>
            </a:r>
            <a:r>
              <a:rPr lang="en-US" altLang="zh-CN" sz="2246" b="1">
                <a:solidFill>
                  <a:srgbClr val="000000"/>
                </a:solidFill>
                <a:ea typeface="楷体_GB2312" charset="-122"/>
              </a:rPr>
              <a:t>  </a:t>
            </a:r>
            <a:r>
              <a:rPr lang="zh-CN" altLang="en-US" sz="2146" b="1">
                <a:solidFill>
                  <a:srgbClr val="000000"/>
                </a:solidFill>
                <a:ea typeface="楷体_GB2312" charset="-122"/>
              </a:rPr>
              <a:t>优点：将废物转化为有用的燃料，尾气排放量和残渣量较少，是低污染和资源化技术。</a:t>
            </a:r>
            <a:endParaRPr lang="zh-CN" altLang="en-US" sz="2546" b="1">
              <a:solidFill>
                <a:srgbClr val="000000"/>
              </a:solidFill>
              <a:ea typeface="楷体_GB2312" charset="-122"/>
            </a:endParaRPr>
          </a:p>
          <a:p>
            <a:pPr marL="0" lvl="0" indent="0" eaLnBrk="1" hangingPunct="1">
              <a:lnSpc>
                <a:spcPct val="130000"/>
              </a:lnSpc>
              <a:buNone/>
            </a:pPr>
            <a:r>
              <a:rPr lang="zh-CN" altLang="en-US" sz="2446" b="1">
                <a:solidFill>
                  <a:srgbClr val="000000"/>
                </a:solidFill>
                <a:ea typeface="楷体_GB2312" charset="-122"/>
              </a:rPr>
              <a:t>       主要的处理对象是废塑料、废橡胶、污泥、城市垃圾、人畜粪便等含有机物较多的固体废弃物。</a:t>
            </a:r>
            <a:endParaRPr lang="zh-CN" altLang="en-US" sz="2546" b="1">
              <a:solidFill>
                <a:srgbClr val="000000"/>
              </a:solidFill>
              <a:ea typeface="楷体_GB2312" charset="-122"/>
            </a:endParaRPr>
          </a:p>
        </p:txBody>
      </p:sp>
      <p:sp>
        <p:nvSpPr>
          <p:cNvPr id="2204"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第23页，共54页。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6" presetClass="entr" presetSubtype="16" dur="1000" fill="hold" grpId="0" nodeType="clickEffect">
                                  <p:stCondLst>
                                    <p:cond delay="0"/>
                                  </p:stCondLst>
                                  <p:childTnLst>
                                    <p:set>
                                      <p:cBhvr additive="base">
                                        <p:cTn id="6" dur="1" fill="hold">
                                          <p:stCondLst>
                                            <p:cond delay="0"/>
                                          </p:stCondLst>
                                        </p:cTn>
                                        <p:tgtEl>
                                          <p:spTgt spid="2203">
                                            <p:txEl>
                                              <p:pRg st="0" end="0"/>
                                            </p:txEl>
                                          </p:spTgt>
                                        </p:tgtEl>
                                        <p:attrNameLst>
                                          <p:attrName>style.visibility</p:attrName>
                                        </p:attrNameLst>
                                      </p:cBhvr>
                                      <p:to>
                                        <p:strVal val="visible"/>
                                      </p:to>
                                    </p:set>
                                    <p:animEffect transition="in" filter="circle(in)">
                                      <p:cBhvr additive="base">
                                        <p:cTn id="7" dur="1000"/>
                                        <p:tgtEl>
                                          <p:spTgt spid="2203">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6" presetClass="entr" presetSubtype="16" dur="1000" fill="hold" grpId="0" nodeType="clickEffect">
                                  <p:stCondLst>
                                    <p:cond delay="0"/>
                                  </p:stCondLst>
                                  <p:childTnLst>
                                    <p:set>
                                      <p:cBhvr additive="base">
                                        <p:cTn id="11" dur="1" fill="hold">
                                          <p:stCondLst>
                                            <p:cond delay="0"/>
                                          </p:stCondLst>
                                        </p:cTn>
                                        <p:tgtEl>
                                          <p:spTgt spid="2203">
                                            <p:txEl>
                                              <p:pRg st="1" end="1"/>
                                            </p:txEl>
                                          </p:spTgt>
                                        </p:tgtEl>
                                        <p:attrNameLst>
                                          <p:attrName>style.visibility</p:attrName>
                                        </p:attrNameLst>
                                      </p:cBhvr>
                                      <p:to>
                                        <p:strVal val="visible"/>
                                      </p:to>
                                    </p:set>
                                    <p:animEffect transition="in" filter="circle(in)">
                                      <p:cBhvr additive="base">
                                        <p:cTn id="12" dur="1000"/>
                                        <p:tgtEl>
                                          <p:spTgt spid="2203">
                                            <p:txEl>
                                              <p:pRg st="1" end="1"/>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6" presetClass="entr" presetSubtype="16" dur="1000" fill="hold" grpId="0" nodeType="clickEffect">
                                  <p:stCondLst>
                                    <p:cond delay="0"/>
                                  </p:stCondLst>
                                  <p:childTnLst>
                                    <p:set>
                                      <p:cBhvr additive="base">
                                        <p:cTn id="16" dur="1" fill="hold">
                                          <p:stCondLst>
                                            <p:cond delay="0"/>
                                          </p:stCondLst>
                                        </p:cTn>
                                        <p:tgtEl>
                                          <p:spTgt spid="2203">
                                            <p:txEl>
                                              <p:pRg st="2" end="2"/>
                                            </p:txEl>
                                          </p:spTgt>
                                        </p:tgtEl>
                                        <p:attrNameLst>
                                          <p:attrName>style.visibility</p:attrName>
                                        </p:attrNameLst>
                                      </p:cBhvr>
                                      <p:to>
                                        <p:strVal val="visible"/>
                                      </p:to>
                                    </p:set>
                                    <p:animEffect transition="in" filter="circle(in)">
                                      <p:cBhvr additive="base">
                                        <p:cTn id="17" dur="1000"/>
                                        <p:tgtEl>
                                          <p:spTgt spid="2203">
                                            <p:txEl>
                                              <p:pRg st="2" end="2"/>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6" presetClass="entr" presetSubtype="16" dur="1000" fill="hold" grpId="0" nodeType="clickEffect">
                                  <p:stCondLst>
                                    <p:cond delay="0"/>
                                  </p:stCondLst>
                                  <p:childTnLst>
                                    <p:set>
                                      <p:cBhvr additive="base">
                                        <p:cTn id="21" dur="1" fill="hold">
                                          <p:stCondLst>
                                            <p:cond delay="0"/>
                                          </p:stCondLst>
                                        </p:cTn>
                                        <p:tgtEl>
                                          <p:spTgt spid="2203">
                                            <p:txEl>
                                              <p:pRg st="3" end="3"/>
                                            </p:txEl>
                                          </p:spTgt>
                                        </p:tgtEl>
                                        <p:attrNameLst>
                                          <p:attrName>style.visibility</p:attrName>
                                        </p:attrNameLst>
                                      </p:cBhvr>
                                      <p:to>
                                        <p:strVal val="visible"/>
                                      </p:to>
                                    </p:set>
                                    <p:animEffect transition="in" filter="circle(in)">
                                      <p:cBhvr additive="base">
                                        <p:cTn id="22" dur="1000"/>
                                        <p:tgtEl>
                                          <p:spTgt spid="220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3" grpId="0" uiExpand="1" build="p"/>
    </p:bld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206" name="Rectangle 3"/>
          <p:cNvSpPr/>
          <p:nvPr>
            <p:ph type="body" idx="4294967295"/>
          </p:nvPr>
        </p:nvSpPr>
        <p:spPr>
          <a:xfrm>
            <a:off x="725950" y="1881406"/>
            <a:ext cx="8709709" cy="5194497"/>
          </a:xfrm>
          <a:prstGeom prst="rect">
            <a:avLst/>
          </a:prstGeom>
          <a:noFill/>
          <a:ln cap="flat">
            <a:noFill/>
            <a:prstDash val="solid"/>
            <a:round/>
            <a:headEnd type="none" w="med" len="med"/>
            <a:tailEnd type="none" w="med" len="med"/>
          </a:ln>
        </p:spPr>
        <p:txBody>
          <a:bodyPr vert="horz" wrap="square" lIns="91440" tIns="45720" rIns="91440" bIns="45720" anchor="t" anchorCtr="0"/>
          <a:lst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lang="zh-CN" altLang="en-US"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lang="zh-CN" altLang="en-US"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lang="zh-CN" altLang="en-US"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lang="zh-CN" altLang="en-US"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lang="zh-CN" altLang="en-US" sz="2122" b="0" i="0" u="none">
                <a:solidFill>
                  <a:schemeClr val="tx1"/>
                </a:solidFill>
                <a:latin typeface="Arial" pitchFamily="34" charset="0"/>
                <a:ea typeface="宋体" charset="-122"/>
              </a:defRPr>
            </a:lvl5pPr>
          </a:lstStyle>
          <a:p>
            <a:pPr marL="0" lvl="0" indent="0" eaLnBrk="0" hangingPunct="0">
              <a:lnSpc>
                <a:spcPct val="135000"/>
              </a:lnSpc>
              <a:buNone/>
            </a:pPr>
            <a:r>
              <a:rPr lang="zh-CN" altLang="en-US" sz="2146" b="1">
                <a:solidFill>
                  <a:srgbClr val="000000"/>
                </a:solidFill>
                <a:ea typeface="楷体_GB2312" charset="-122"/>
              </a:rPr>
              <a:t>       又叫湿式燃烧法，在水为介质的条件下</a:t>
            </a:r>
            <a:r>
              <a:rPr lang="en-US" altLang="zh-CN" sz="2146" b="1">
                <a:solidFill>
                  <a:srgbClr val="000000"/>
                </a:solidFill>
                <a:ea typeface="楷体_GB2312" charset="-122"/>
              </a:rPr>
              <a:t>,</a:t>
            </a:r>
            <a:r>
              <a:rPr lang="zh-CN" altLang="en-US" sz="2446" b="1">
                <a:solidFill>
                  <a:srgbClr val="000000"/>
                </a:solidFill>
                <a:ea typeface="楷体_GB2312" charset="-122"/>
              </a:rPr>
              <a:t>对固体废物进行加压和加热</a:t>
            </a:r>
            <a:r>
              <a:rPr lang="en-US" altLang="zh-CN" sz="2346" b="1">
                <a:solidFill>
                  <a:srgbClr val="000000"/>
                </a:solidFill>
                <a:ea typeface="楷体_GB2312" charset="-122"/>
              </a:rPr>
              <a:t>,</a:t>
            </a:r>
            <a:r>
              <a:rPr lang="zh-CN" altLang="en-US" sz="2346" b="1">
                <a:solidFill>
                  <a:srgbClr val="000000"/>
                </a:solidFill>
                <a:ea typeface="楷体_GB2312" charset="-122"/>
              </a:rPr>
              <a:t>使其中的有机物在湿式氧化器中进行的快速氧化过程。</a:t>
            </a:r>
            <a:endParaRPr lang="zh-CN" altLang="en-US" sz="2546" b="1">
              <a:solidFill>
                <a:srgbClr val="000000"/>
              </a:solidFill>
              <a:ea typeface="楷体_GB2312" charset="-122"/>
            </a:endParaRPr>
          </a:p>
          <a:p>
            <a:pPr marL="0" lvl="0" indent="0" eaLnBrk="0" hangingPunct="0">
              <a:lnSpc>
                <a:spcPct val="135000"/>
              </a:lnSpc>
              <a:buNone/>
            </a:pPr>
            <a:r>
              <a:rPr lang="zh-CN" altLang="en-US" sz="2446" b="1">
                <a:solidFill>
                  <a:srgbClr val="000000"/>
                </a:solidFill>
                <a:ea typeface="楷体_GB2312" charset="-122"/>
              </a:rPr>
              <a:t>       产生的产物主要为水蒸汽、二氧化碳、氮气等气体以及残余液（残留的金属盐类和未完全反应的有机物）。</a:t>
            </a:r>
            <a:endParaRPr lang="en-US" altLang="zh-CN" sz="2546" b="1">
              <a:solidFill>
                <a:srgbClr val="000000"/>
              </a:solidFill>
              <a:ea typeface="楷体_GB2312" charset="-122"/>
            </a:endParaRPr>
          </a:p>
          <a:p>
            <a:pPr marL="0" lvl="0" indent="0" eaLnBrk="0" hangingPunct="0">
              <a:lnSpc>
                <a:spcPct val="135000"/>
              </a:lnSpc>
              <a:buNone/>
            </a:pPr>
            <a:r>
              <a:rPr lang="en-US" altLang="zh-CN" sz="1722" b="1">
                <a:solidFill>
                  <a:srgbClr val="000000"/>
                </a:solidFill>
                <a:ea typeface="楷体_GB2312" charset="-122"/>
              </a:rPr>
              <a:t>        </a:t>
            </a:r>
            <a:r>
              <a:rPr lang="zh-CN" altLang="en-US" sz="2446" b="1">
                <a:solidFill>
                  <a:srgbClr val="000000"/>
                </a:solidFill>
                <a:ea typeface="楷体_GB2312" charset="-122"/>
              </a:rPr>
              <a:t>优点：不产生粉尘和煤烟，灭毒除菌比较彻底，耗能少，反应速度快等优点</a:t>
            </a:r>
            <a:endParaRPr lang="zh-CN" altLang="en-US" sz="2546" b="1">
              <a:solidFill>
                <a:srgbClr val="000000"/>
              </a:solidFill>
              <a:ea typeface="楷体_GB2312" charset="-122"/>
            </a:endParaRPr>
          </a:p>
          <a:p>
            <a:pPr marL="0" lvl="0" indent="0" eaLnBrk="0" hangingPunct="0">
              <a:lnSpc>
                <a:spcPct val="135000"/>
              </a:lnSpc>
              <a:buNone/>
            </a:pPr>
            <a:r>
              <a:rPr lang="zh-CN" altLang="en-US" sz="1822" b="1">
                <a:solidFill>
                  <a:srgbClr val="000000"/>
                </a:solidFill>
                <a:ea typeface="楷体_GB2312" charset="-122"/>
              </a:rPr>
              <a:t>      </a:t>
            </a:r>
            <a:r>
              <a:rPr lang="zh-CN" altLang="en-US" sz="2146" b="1">
                <a:solidFill>
                  <a:srgbClr val="000000"/>
                </a:solidFill>
                <a:ea typeface="楷体_GB2312" charset="-122"/>
              </a:rPr>
              <a:t>主要适用处理含有水分的固体有机物料，如污泥和高浓度有机废水。</a:t>
            </a:r>
            <a:endParaRPr lang="zh-CN" altLang="en-US" sz="2546" b="1">
              <a:solidFill>
                <a:srgbClr val="000000"/>
              </a:solidFill>
              <a:ea typeface="楷体_GB2312" charset="-122"/>
            </a:endParaRPr>
          </a:p>
        </p:txBody>
      </p:sp>
      <p:sp>
        <p:nvSpPr>
          <p:cNvPr id="2207" name="Rectangle 2"/>
          <p:cNvSpPr/>
          <p:nvPr/>
        </p:nvSpPr>
        <p:spPr>
          <a:xfrm>
            <a:off x="496880" y="200437"/>
            <a:ext cx="6493121" cy="810166"/>
          </a:xfrm>
          <a:prstGeom prst="rect">
            <a:avLst/>
          </a:prstGeom>
          <a:solidFill>
            <a:srgbClr val="CC99FF"/>
          </a:solidFill>
          <a:ln w="38100" cap="flat">
            <a:solidFill>
              <a:srgbClr val="FF9900"/>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30000"/>
              </a:lnSpc>
              <a:spcBef>
                <a:spcPct val="50000"/>
              </a:spcBef>
            </a:pPr>
            <a:r>
              <a:rPr kumimoji="0" lang="en-US" altLang="zh-CN" sz="3295" b="1">
                <a:solidFill>
                  <a:srgbClr val="000066"/>
                </a:solidFill>
                <a:ea typeface="华文新魏" charset="-122"/>
              </a:rPr>
              <a:t>1</a:t>
            </a:r>
            <a:r>
              <a:rPr kumimoji="0" lang="zh-CN" altLang="en-US" sz="3095" b="1">
                <a:solidFill>
                  <a:srgbClr val="000066"/>
                </a:solidFill>
                <a:ea typeface="华文新魏" charset="-122"/>
              </a:rPr>
              <a:t>、固体废物的热处理技术</a:t>
            </a:r>
            <a:endParaRPr kumimoji="0" lang="zh-CN" altLang="en-US" sz="3395" b="1">
              <a:solidFill>
                <a:srgbClr val="000066"/>
              </a:solidFill>
              <a:ea typeface="华文新魏" charset="-122"/>
            </a:endParaRPr>
          </a:p>
        </p:txBody>
      </p:sp>
      <p:sp>
        <p:nvSpPr>
          <p:cNvPr id="2208" name="Rectangle 6"/>
          <p:cNvSpPr/>
          <p:nvPr/>
        </p:nvSpPr>
        <p:spPr>
          <a:xfrm>
            <a:off x="572675" y="1194196"/>
            <a:ext cx="5652637" cy="550778"/>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spcBef>
                <a:spcPct val="20000"/>
              </a:spcBef>
              <a:buClr>
                <a:schemeClr val="hlink"/>
              </a:buClr>
              <a:buSzPct val="70000"/>
              <a:buFont typeface="Wingdings" charset="2"/>
            </a:pPr>
            <a:r>
              <a:rPr kumimoji="0" lang="zh-CN" altLang="en-US" sz="2871" b="1">
                <a:solidFill>
                  <a:srgbClr val="FF0000"/>
                </a:solidFill>
              </a:rPr>
              <a:t>（</a:t>
            </a:r>
            <a:r>
              <a:rPr kumimoji="0" lang="en-US" altLang="zh-CN" sz="2871" b="1">
                <a:solidFill>
                  <a:srgbClr val="FF0000"/>
                </a:solidFill>
              </a:rPr>
              <a:t>3</a:t>
            </a:r>
            <a:r>
              <a:rPr kumimoji="0" lang="zh-CN" altLang="en-US" sz="2871" b="1">
                <a:solidFill>
                  <a:srgbClr val="FF0000"/>
                </a:solidFill>
              </a:rPr>
              <a:t>）固体废物的湿式氧化</a:t>
            </a:r>
            <a:endParaRPr kumimoji="0" lang="zh-CN" altLang="en-US" b="1">
              <a:solidFill>
                <a:srgbClr val="FF0000"/>
              </a:solidFill>
            </a:endParaRPr>
          </a:p>
        </p:txBody>
      </p:sp>
      <p:sp>
        <p:nvSpPr>
          <p:cNvPr id="2209"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第24页，共54页。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6" presetClass="entr" presetSubtype="16" dur="1000" fill="hold" grpId="0" nodeType="clickEffect">
                                  <p:stCondLst>
                                    <p:cond delay="0"/>
                                  </p:stCondLst>
                                  <p:childTnLst>
                                    <p:set>
                                      <p:cBhvr additive="base">
                                        <p:cTn id="6" dur="1" fill="hold">
                                          <p:stCondLst>
                                            <p:cond delay="0"/>
                                          </p:stCondLst>
                                        </p:cTn>
                                        <p:tgtEl>
                                          <p:spTgt spid="2206">
                                            <p:txEl>
                                              <p:pRg st="0" end="0"/>
                                            </p:txEl>
                                          </p:spTgt>
                                        </p:tgtEl>
                                        <p:attrNameLst>
                                          <p:attrName>style.visibility</p:attrName>
                                        </p:attrNameLst>
                                      </p:cBhvr>
                                      <p:to>
                                        <p:strVal val="visible"/>
                                      </p:to>
                                    </p:set>
                                    <p:animEffect transition="in" filter="circle(in)">
                                      <p:cBhvr additive="base">
                                        <p:cTn id="7" dur="1000"/>
                                        <p:tgtEl>
                                          <p:spTgt spid="2206">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6" presetClass="entr" presetSubtype="16" dur="1000" fill="hold" grpId="0" nodeType="clickEffect">
                                  <p:stCondLst>
                                    <p:cond delay="0"/>
                                  </p:stCondLst>
                                  <p:childTnLst>
                                    <p:set>
                                      <p:cBhvr additive="base">
                                        <p:cTn id="11" dur="1" fill="hold">
                                          <p:stCondLst>
                                            <p:cond delay="0"/>
                                          </p:stCondLst>
                                        </p:cTn>
                                        <p:tgtEl>
                                          <p:spTgt spid="2206">
                                            <p:txEl>
                                              <p:pRg st="1" end="1"/>
                                            </p:txEl>
                                          </p:spTgt>
                                        </p:tgtEl>
                                        <p:attrNameLst>
                                          <p:attrName>style.visibility</p:attrName>
                                        </p:attrNameLst>
                                      </p:cBhvr>
                                      <p:to>
                                        <p:strVal val="visible"/>
                                      </p:to>
                                    </p:set>
                                    <p:animEffect transition="in" filter="circle(in)">
                                      <p:cBhvr additive="base">
                                        <p:cTn id="12" dur="1000"/>
                                        <p:tgtEl>
                                          <p:spTgt spid="2206">
                                            <p:txEl>
                                              <p:pRg st="1" end="1"/>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6" presetClass="entr" presetSubtype="16" dur="1000" fill="hold" grpId="0" nodeType="clickEffect">
                                  <p:stCondLst>
                                    <p:cond delay="0"/>
                                  </p:stCondLst>
                                  <p:childTnLst>
                                    <p:set>
                                      <p:cBhvr additive="base">
                                        <p:cTn id="16" dur="1" fill="hold">
                                          <p:stCondLst>
                                            <p:cond delay="0"/>
                                          </p:stCondLst>
                                        </p:cTn>
                                        <p:tgtEl>
                                          <p:spTgt spid="2206">
                                            <p:txEl>
                                              <p:pRg st="2" end="2"/>
                                            </p:txEl>
                                          </p:spTgt>
                                        </p:tgtEl>
                                        <p:attrNameLst>
                                          <p:attrName>style.visibility</p:attrName>
                                        </p:attrNameLst>
                                      </p:cBhvr>
                                      <p:to>
                                        <p:strVal val="visible"/>
                                      </p:to>
                                    </p:set>
                                    <p:animEffect transition="in" filter="circle(in)">
                                      <p:cBhvr additive="base">
                                        <p:cTn id="17" dur="1000"/>
                                        <p:tgtEl>
                                          <p:spTgt spid="2206">
                                            <p:txEl>
                                              <p:pRg st="2" end="2"/>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6" presetClass="entr" presetSubtype="16" dur="1000" fill="hold" grpId="0" nodeType="clickEffect">
                                  <p:stCondLst>
                                    <p:cond delay="0"/>
                                  </p:stCondLst>
                                  <p:childTnLst>
                                    <p:set>
                                      <p:cBhvr additive="base">
                                        <p:cTn id="21" dur="1" fill="hold">
                                          <p:stCondLst>
                                            <p:cond delay="0"/>
                                          </p:stCondLst>
                                        </p:cTn>
                                        <p:tgtEl>
                                          <p:spTgt spid="2206">
                                            <p:txEl>
                                              <p:pRg st="3" end="3"/>
                                            </p:txEl>
                                          </p:spTgt>
                                        </p:tgtEl>
                                        <p:attrNameLst>
                                          <p:attrName>style.visibility</p:attrName>
                                        </p:attrNameLst>
                                      </p:cBhvr>
                                      <p:to>
                                        <p:strVal val="visible"/>
                                      </p:to>
                                    </p:set>
                                    <p:animEffect transition="in" filter="circle(in)">
                                      <p:cBhvr additive="base">
                                        <p:cTn id="22" dur="1000"/>
                                        <p:tgtEl>
                                          <p:spTgt spid="220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6" grpId="0" uiExpand="1" build="p"/>
    </p:bld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211" name="Rectangle 3"/>
          <p:cNvSpPr/>
          <p:nvPr>
            <p:ph type="body" idx="4294967295"/>
          </p:nvPr>
        </p:nvSpPr>
        <p:spPr>
          <a:xfrm>
            <a:off x="725950" y="2263749"/>
            <a:ext cx="8564856" cy="4775097"/>
          </a:xfrm>
          <a:prstGeom prst="rect">
            <a:avLst/>
          </a:prstGeom>
          <a:noFill/>
          <a:ln cap="flat">
            <a:noFill/>
            <a:prstDash val="solid"/>
            <a:round/>
            <a:headEnd type="none" w="med" len="med"/>
            <a:tailEnd type="none" w="med" len="med"/>
          </a:ln>
        </p:spPr>
        <p:txBody>
          <a:bodyPr vert="horz" wrap="square" lIns="91440" tIns="45720" rIns="91440" bIns="45720" anchor="t" anchorCtr="0"/>
          <a:lst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lang="zh-CN" altLang="en-US"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lang="zh-CN" altLang="en-US"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lang="zh-CN" altLang="en-US"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lang="zh-CN" altLang="en-US"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lang="zh-CN" altLang="en-US" sz="2122" b="0" i="0" u="none">
                <a:solidFill>
                  <a:schemeClr val="tx1"/>
                </a:solidFill>
                <a:latin typeface="Arial" pitchFamily="34" charset="0"/>
                <a:ea typeface="宋体" charset="-122"/>
              </a:defRPr>
            </a:lvl5pPr>
          </a:lstStyle>
          <a:p>
            <a:pPr marL="0" lvl="0" indent="0" eaLnBrk="0" hangingPunct="0">
              <a:lnSpc>
                <a:spcPct val="150000"/>
              </a:lnSpc>
              <a:buNone/>
            </a:pPr>
            <a:r>
              <a:rPr lang="zh-CN" altLang="en-US" sz="2146" b="1">
                <a:solidFill>
                  <a:srgbClr val="000000"/>
                </a:solidFill>
                <a:latin typeface="华文楷体"/>
                <a:ea typeface="华文楷体"/>
              </a:rPr>
              <a:t>    依靠自然界的细菌、放线菌、真菌等微生物，人为地促进可生物降解的有机物向稳定的腐殖质的生物转化过程。</a:t>
            </a:r>
            <a:endParaRPr lang="en-US" altLang="zh-CN" sz="2546" b="1">
              <a:solidFill>
                <a:srgbClr val="000000"/>
              </a:solidFill>
              <a:latin typeface="华文楷体"/>
              <a:ea typeface="华文楷体"/>
            </a:endParaRPr>
          </a:p>
          <a:p>
            <a:pPr marL="0" lvl="0" indent="0" eaLnBrk="0" hangingPunct="0">
              <a:lnSpc>
                <a:spcPct val="150000"/>
              </a:lnSpc>
              <a:buNone/>
            </a:pPr>
            <a:r>
              <a:rPr lang="zh-CN" altLang="en-US" sz="2346" b="1">
                <a:solidFill>
                  <a:srgbClr val="000000"/>
                </a:solidFill>
                <a:latin typeface="华文楷体"/>
                <a:ea typeface="华文楷体"/>
              </a:rPr>
              <a:t>    堆肥化的产物称作堆肥，是一种具有改良土壤结构，增大土壤容水性、减少无机氮流失、促进难溶磷转化为易溶磷、增加土壤缓冲能力， 提高化学肥料的肥效等多种功效。</a:t>
            </a:r>
            <a:endParaRPr lang="zh-CN" altLang="en-US" sz="2546" b="1">
              <a:solidFill>
                <a:srgbClr val="000000"/>
              </a:solidFill>
              <a:latin typeface="华文楷体"/>
              <a:ea typeface="华文楷体"/>
            </a:endParaRPr>
          </a:p>
          <a:p>
            <a:pPr marL="0" lvl="0" indent="0" eaLnBrk="0" hangingPunct="0">
              <a:lnSpc>
                <a:spcPct val="150000"/>
              </a:lnSpc>
              <a:buNone/>
            </a:pPr>
            <a:r>
              <a:rPr lang="zh-CN" altLang="en-US" sz="2246" b="1">
                <a:solidFill>
                  <a:srgbClr val="000000"/>
                </a:solidFill>
                <a:latin typeface="Arial Unicode MS" charset="-122"/>
              </a:rPr>
              <a:t>    </a:t>
            </a:r>
            <a:r>
              <a:rPr lang="zh-CN" altLang="en-US" sz="2346" b="1">
                <a:solidFill>
                  <a:srgbClr val="000000"/>
                </a:solidFill>
                <a:latin typeface="华文楷体"/>
                <a:ea typeface="华文楷体"/>
              </a:rPr>
              <a:t>可分为厌氧堆肥与好氧堆肥。</a:t>
            </a:r>
            <a:endParaRPr lang="zh-CN" altLang="en-US" sz="2546" b="1">
              <a:solidFill>
                <a:srgbClr val="000000"/>
              </a:solidFill>
              <a:latin typeface="华文楷体"/>
              <a:ea typeface="华文楷体"/>
            </a:endParaRPr>
          </a:p>
        </p:txBody>
      </p:sp>
      <p:sp>
        <p:nvSpPr>
          <p:cNvPr id="2212" name="Rectangle 2"/>
          <p:cNvSpPr/>
          <p:nvPr/>
        </p:nvSpPr>
        <p:spPr>
          <a:xfrm>
            <a:off x="496880" y="200437"/>
            <a:ext cx="6493121" cy="810166"/>
          </a:xfrm>
          <a:prstGeom prst="rect">
            <a:avLst/>
          </a:prstGeom>
          <a:solidFill>
            <a:srgbClr val="CC99FF"/>
          </a:solidFill>
          <a:ln w="38100" cap="flat">
            <a:solidFill>
              <a:srgbClr val="FF9900"/>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30000"/>
              </a:lnSpc>
              <a:spcBef>
                <a:spcPct val="50000"/>
              </a:spcBef>
            </a:pPr>
            <a:r>
              <a:rPr kumimoji="0" lang="en-US" altLang="zh-CN" sz="3195" b="1">
                <a:solidFill>
                  <a:srgbClr val="000066"/>
                </a:solidFill>
                <a:ea typeface="华文新魏" charset="-122"/>
              </a:rPr>
              <a:t>2</a:t>
            </a:r>
            <a:r>
              <a:rPr kumimoji="0" lang="zh-CN" altLang="en-US" sz="3195" b="1">
                <a:solidFill>
                  <a:srgbClr val="000066"/>
                </a:solidFill>
                <a:ea typeface="华文新魏" charset="-122"/>
              </a:rPr>
              <a:t>、固体废物的生物处理技术</a:t>
            </a:r>
            <a:endParaRPr kumimoji="0" lang="zh-CN" altLang="en-US" sz="3395" b="1">
              <a:solidFill>
                <a:srgbClr val="000066"/>
              </a:solidFill>
              <a:ea typeface="华文新魏" charset="-122"/>
            </a:endParaRPr>
          </a:p>
        </p:txBody>
      </p:sp>
      <p:sp>
        <p:nvSpPr>
          <p:cNvPr id="2213" name="Rectangle 6"/>
          <p:cNvSpPr/>
          <p:nvPr/>
        </p:nvSpPr>
        <p:spPr>
          <a:xfrm>
            <a:off x="725950" y="1423266"/>
            <a:ext cx="3744282" cy="550778"/>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kumimoji="0" lang="zh-CN" altLang="en-US" sz="2571" b="1">
                <a:solidFill>
                  <a:srgbClr val="FF0000"/>
                </a:solidFill>
              </a:rPr>
              <a:t>（</a:t>
            </a:r>
            <a:r>
              <a:rPr kumimoji="0" lang="en-US" altLang="zh-CN" sz="2771" b="1">
                <a:solidFill>
                  <a:srgbClr val="FF0000"/>
                </a:solidFill>
              </a:rPr>
              <a:t>1</a:t>
            </a:r>
            <a:r>
              <a:rPr kumimoji="0" lang="zh-CN" altLang="en-US" sz="2771" b="1">
                <a:solidFill>
                  <a:srgbClr val="FF0000"/>
                </a:solidFill>
              </a:rPr>
              <a:t>）堆肥化</a:t>
            </a:r>
            <a:endParaRPr kumimoji="0" lang="zh-CN" altLang="en-US" b="1">
              <a:solidFill>
                <a:srgbClr val="FF0000"/>
              </a:solidFill>
            </a:endParaRPr>
          </a:p>
        </p:txBody>
      </p:sp>
      <p:sp>
        <p:nvSpPr>
          <p:cNvPr id="2214"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第25页，共54页。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6" presetClass="entr" presetSubtype="16" dur="1000" fill="hold" grpId="0" nodeType="clickEffect">
                                  <p:stCondLst>
                                    <p:cond delay="0"/>
                                  </p:stCondLst>
                                  <p:childTnLst>
                                    <p:set>
                                      <p:cBhvr additive="base">
                                        <p:cTn id="6" dur="1" fill="hold">
                                          <p:stCondLst>
                                            <p:cond delay="0"/>
                                          </p:stCondLst>
                                        </p:cTn>
                                        <p:tgtEl>
                                          <p:spTgt spid="2211">
                                            <p:txEl>
                                              <p:pRg st="0" end="0"/>
                                            </p:txEl>
                                          </p:spTgt>
                                        </p:tgtEl>
                                        <p:attrNameLst>
                                          <p:attrName>style.visibility</p:attrName>
                                        </p:attrNameLst>
                                      </p:cBhvr>
                                      <p:to>
                                        <p:strVal val="visible"/>
                                      </p:to>
                                    </p:set>
                                    <p:animEffect transition="in" filter="circle(in)">
                                      <p:cBhvr additive="base">
                                        <p:cTn id="7" dur="1000"/>
                                        <p:tgtEl>
                                          <p:spTgt spid="2211">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6" presetClass="entr" presetSubtype="16" dur="1000" fill="hold" grpId="0" nodeType="clickEffect">
                                  <p:stCondLst>
                                    <p:cond delay="0"/>
                                  </p:stCondLst>
                                  <p:childTnLst>
                                    <p:set>
                                      <p:cBhvr additive="base">
                                        <p:cTn id="11" dur="1" fill="hold">
                                          <p:stCondLst>
                                            <p:cond delay="0"/>
                                          </p:stCondLst>
                                        </p:cTn>
                                        <p:tgtEl>
                                          <p:spTgt spid="2211">
                                            <p:txEl>
                                              <p:pRg st="1" end="1"/>
                                            </p:txEl>
                                          </p:spTgt>
                                        </p:tgtEl>
                                        <p:attrNameLst>
                                          <p:attrName>style.visibility</p:attrName>
                                        </p:attrNameLst>
                                      </p:cBhvr>
                                      <p:to>
                                        <p:strVal val="visible"/>
                                      </p:to>
                                    </p:set>
                                    <p:animEffect transition="in" filter="circle(in)">
                                      <p:cBhvr additive="base">
                                        <p:cTn id="12" dur="1000"/>
                                        <p:tgtEl>
                                          <p:spTgt spid="2211">
                                            <p:txEl>
                                              <p:pRg st="1" end="1"/>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6" presetClass="entr" presetSubtype="16" dur="1000" fill="hold" grpId="0" nodeType="clickEffect">
                                  <p:stCondLst>
                                    <p:cond delay="0"/>
                                  </p:stCondLst>
                                  <p:childTnLst>
                                    <p:set>
                                      <p:cBhvr additive="base">
                                        <p:cTn id="16" dur="1" fill="hold">
                                          <p:stCondLst>
                                            <p:cond delay="0"/>
                                          </p:stCondLst>
                                        </p:cTn>
                                        <p:tgtEl>
                                          <p:spTgt spid="2211">
                                            <p:txEl>
                                              <p:pRg st="2" end="2"/>
                                            </p:txEl>
                                          </p:spTgt>
                                        </p:tgtEl>
                                        <p:attrNameLst>
                                          <p:attrName>style.visibility</p:attrName>
                                        </p:attrNameLst>
                                      </p:cBhvr>
                                      <p:to>
                                        <p:strVal val="visible"/>
                                      </p:to>
                                    </p:set>
                                    <p:animEffect transition="in" filter="circle(in)">
                                      <p:cBhvr additive="base">
                                        <p:cTn id="17" dur="1000"/>
                                        <p:tgtEl>
                                          <p:spTgt spid="22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 grpId="0" uiExpand="1" build="p"/>
    </p:bld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4"/>
          <a:stretch>
            <a:fillRect/>
          </a:stretch>
        </a:blipFill>
      </p:bgPr>
    </p:bg>
    <p:spTree>
      <p:nvGrpSpPr>
        <p:cNvPr id="1" name=""/>
        <p:cNvGrpSpPr/>
        <p:nvPr/>
      </p:nvGrpSpPr>
      <p:grpSpPr>
        <a:xfrm>
          <a:off x="0" y="0"/>
          <a:ext cx="0" cy="0"/>
        </a:xfrm>
      </p:grpSpPr>
      <p:sp>
        <p:nvSpPr>
          <p:cNvPr id="2216" name="Rectangle 3"/>
          <p:cNvSpPr/>
          <p:nvPr>
            <p:ph type="body" idx="4294967295"/>
          </p:nvPr>
        </p:nvSpPr>
        <p:spPr>
          <a:xfrm>
            <a:off x="757952" y="2046471"/>
            <a:ext cx="8564857" cy="5002482"/>
          </a:xfrm>
          <a:prstGeom prst="rect">
            <a:avLst/>
          </a:prstGeom>
          <a:noFill/>
          <a:ln cap="flat">
            <a:noFill/>
            <a:prstDash val="solid"/>
            <a:round/>
            <a:headEnd type="none" w="med" len="med"/>
            <a:tailEnd type="none" w="med" len="med"/>
          </a:ln>
        </p:spPr>
        <p:txBody>
          <a:bodyPr vert="horz" wrap="square" lIns="91440" tIns="45720" rIns="91440" bIns="45720" anchor="t" anchorCtr="0"/>
          <a:lstStyle>
            <a:lvl1pPr marL="363817" indent="-363817" algn="l" defTabSz="970178" rtl="0" eaLnBrk="0" fontAlgn="base" hangingPunct="0">
              <a:lnSpc>
                <a:spcPct val="100000"/>
              </a:lnSpc>
              <a:spcBef>
                <a:spcPct val="20000"/>
              </a:spcBef>
              <a:spcAft>
                <a:spcPct val="0"/>
              </a:spcAft>
              <a:buClr>
                <a:schemeClr val="hlink"/>
              </a:buClr>
              <a:buSzPct val="70000"/>
              <a:buFont typeface="Wingdings" charset="2"/>
              <a:buChar char="v"/>
              <a:defRPr kumimoji="0" lang="zh-CN" altLang="en-US" sz="3395" b="0" i="0" u="none">
                <a:solidFill>
                  <a:schemeClr val="tx1"/>
                </a:solidFill>
                <a:latin typeface="Arial" pitchFamily="34" charset="0"/>
                <a:ea typeface="宋体" charset="-122"/>
              </a:defRPr>
            </a:lvl1pPr>
            <a:lvl2pPr marL="788270" indent="-303181" algn="l" defTabSz="970178" rtl="0" eaLnBrk="0" fontAlgn="base" hangingPunct="0">
              <a:lnSpc>
                <a:spcPct val="100000"/>
              </a:lnSpc>
              <a:spcBef>
                <a:spcPct val="20000"/>
              </a:spcBef>
              <a:spcAft>
                <a:spcPct val="0"/>
              </a:spcAft>
              <a:buClr>
                <a:schemeClr val="accent2"/>
              </a:buClr>
              <a:buSzPct val="85000"/>
              <a:buFont typeface="Wingdings" charset="2"/>
              <a:buChar char=""/>
              <a:defRPr kumimoji="0" lang="zh-CN" altLang="en-US" sz="2971" b="0" i="0" u="none">
                <a:solidFill>
                  <a:schemeClr val="tx1"/>
                </a:solidFill>
                <a:latin typeface="Arial" pitchFamily="34" charset="0"/>
                <a:ea typeface="宋体" charset="-122"/>
              </a:defRPr>
            </a:lvl2pPr>
            <a:lvl3pPr marL="1212723" indent="-242545" algn="l" defTabSz="970178" rtl="0" eaLnBrk="0" fontAlgn="base" hangingPunct="0">
              <a:lnSpc>
                <a:spcPct val="100000"/>
              </a:lnSpc>
              <a:spcBef>
                <a:spcPct val="20000"/>
              </a:spcBef>
              <a:spcAft>
                <a:spcPct val="0"/>
              </a:spcAft>
              <a:buClr>
                <a:schemeClr val="hlink"/>
              </a:buClr>
              <a:buSzPct val="80000"/>
              <a:buFont typeface="Wingdings" charset="2"/>
              <a:buChar char="v"/>
              <a:defRPr kumimoji="0" lang="zh-CN" altLang="en-US" sz="2546" b="0" i="0" u="none">
                <a:solidFill>
                  <a:schemeClr val="tx1"/>
                </a:solidFill>
                <a:latin typeface="Arial" pitchFamily="34" charset="0"/>
                <a:ea typeface="宋体" charset="-122"/>
              </a:defRPr>
            </a:lvl3pPr>
            <a:lvl4pPr marL="1697812" indent="-242545" algn="l" defTabSz="970178" rtl="0" eaLnBrk="0" fontAlgn="base" hangingPunct="0">
              <a:lnSpc>
                <a:spcPct val="100000"/>
              </a:lnSpc>
              <a:spcBef>
                <a:spcPct val="20000"/>
              </a:spcBef>
              <a:spcAft>
                <a:spcPct val="0"/>
              </a:spcAft>
              <a:buClr>
                <a:schemeClr val="accent2"/>
              </a:buClr>
              <a:buSzPct val="90000"/>
              <a:buFont typeface="Wingdings" charset="2"/>
              <a:buChar char=""/>
              <a:defRPr kumimoji="0" lang="zh-CN" altLang="en-US" sz="2122" b="0" i="0" u="none">
                <a:solidFill>
                  <a:schemeClr val="tx1"/>
                </a:solidFill>
                <a:latin typeface="Arial" pitchFamily="34" charset="0"/>
                <a:ea typeface="宋体" charset="-122"/>
              </a:defRPr>
            </a:lvl4pPr>
            <a:lvl5pPr marL="2182901" indent="-242545" algn="l" defTabSz="970178" rtl="0" eaLnBrk="0" fontAlgn="base" hangingPunct="0">
              <a:lnSpc>
                <a:spcPct val="100000"/>
              </a:lnSpc>
              <a:spcBef>
                <a:spcPct val="20000"/>
              </a:spcBef>
              <a:spcAft>
                <a:spcPct val="0"/>
              </a:spcAft>
              <a:buClr>
                <a:schemeClr val="hlink"/>
              </a:buClr>
              <a:buSzPct val="85000"/>
              <a:buFont typeface="Wingdings" charset="2"/>
              <a:buChar char="v"/>
              <a:defRPr kumimoji="0" lang="zh-CN" altLang="en-US" sz="2122" b="0" i="0" u="none">
                <a:solidFill>
                  <a:schemeClr val="tx1"/>
                </a:solidFill>
                <a:latin typeface="Arial" pitchFamily="34" charset="0"/>
                <a:ea typeface="宋体" charset="-122"/>
              </a:defRPr>
            </a:lvl5pPr>
          </a:lstStyle>
          <a:p>
            <a:pPr marL="0" lvl="0" indent="0" eaLnBrk="0" hangingPunct="0">
              <a:lnSpc>
                <a:spcPct val="120000"/>
              </a:lnSpc>
              <a:buNone/>
            </a:pPr>
            <a:r>
              <a:rPr lang="zh-CN" altLang="en-US" sz="2346" b="1">
                <a:solidFill>
                  <a:srgbClr val="000000"/>
                </a:solidFill>
                <a:ea typeface="楷体_GB2312" charset="-122"/>
              </a:rPr>
              <a:t>       在完全隔绝氧气的条件下，利用多种厌氧菌的生物转化作用使废物中的可生物降解的有机物分解为稳定的无毒物质。</a:t>
            </a:r>
            <a:endParaRPr lang="en-US" altLang="zh-CN" sz="2546" b="1">
              <a:solidFill>
                <a:srgbClr val="000000"/>
              </a:solidFill>
              <a:ea typeface="楷体_GB2312" charset="-122"/>
            </a:endParaRPr>
          </a:p>
          <a:p>
            <a:pPr marL="0" lvl="0" indent="0" eaLnBrk="0" hangingPunct="0">
              <a:lnSpc>
                <a:spcPct val="120000"/>
              </a:lnSpc>
              <a:buNone/>
            </a:pPr>
            <a:r>
              <a:rPr lang="en-US" altLang="zh-CN" sz="2446" b="1">
                <a:solidFill>
                  <a:srgbClr val="000000"/>
                </a:solidFill>
                <a:ea typeface="楷体_GB2312" charset="-122"/>
              </a:rPr>
              <a:t>         </a:t>
            </a:r>
            <a:r>
              <a:rPr lang="zh-CN" altLang="en-US" sz="2346" b="1">
                <a:solidFill>
                  <a:srgbClr val="000000"/>
                </a:solidFill>
                <a:ea typeface="楷体_GB2312" charset="-122"/>
              </a:rPr>
              <a:t>此法不仅无害化效果好，而且是一种理想的无废工艺：能产生高效肥料（沼气液、沼气渣）和作为能源的沼气。</a:t>
            </a:r>
            <a:endParaRPr lang="en-US" altLang="zh-CN" sz="2546" b="1">
              <a:solidFill>
                <a:srgbClr val="000000"/>
              </a:solidFill>
              <a:ea typeface="楷体_GB2312" charset="-122"/>
            </a:endParaRPr>
          </a:p>
          <a:p>
            <a:pPr marL="0" lvl="0" indent="0" eaLnBrk="0" hangingPunct="0">
              <a:lnSpc>
                <a:spcPct val="120000"/>
              </a:lnSpc>
              <a:buNone/>
            </a:pPr>
            <a:r>
              <a:rPr lang="en-US" altLang="zh-CN" sz="2246" b="1">
                <a:solidFill>
                  <a:srgbClr val="000000"/>
                </a:solidFill>
                <a:ea typeface="楷体_GB2312" charset="-122"/>
              </a:rPr>
              <a:t>        </a:t>
            </a:r>
            <a:r>
              <a:rPr lang="zh-CN" altLang="en-US" sz="2246" b="1">
                <a:solidFill>
                  <a:srgbClr val="000000"/>
                </a:solidFill>
                <a:ea typeface="楷体_GB2312" charset="-122"/>
              </a:rPr>
              <a:t>主要处理农业固体废物、城市垃圾、污泥和粪便等含有有机物比较多的固体废弃物。</a:t>
            </a:r>
            <a:endParaRPr lang="zh-CN" altLang="en-US" sz="2546" b="1">
              <a:solidFill>
                <a:srgbClr val="000000"/>
              </a:solidFill>
              <a:ea typeface="楷体_GB2312" charset="-122"/>
            </a:endParaRPr>
          </a:p>
          <a:p>
            <a:pPr marL="0" lvl="0" indent="0" eaLnBrk="0" hangingPunct="0">
              <a:lnSpc>
                <a:spcPct val="120000"/>
              </a:lnSpc>
              <a:buNone/>
            </a:pPr>
            <a:r>
              <a:rPr lang="zh-CN" altLang="en-US" sz="2346" b="1">
                <a:solidFill>
                  <a:srgbClr val="000000"/>
                </a:solidFill>
                <a:ea typeface="楷体_GB2312" charset="-122"/>
              </a:rPr>
              <a:t>              </a:t>
            </a:r>
            <a:endParaRPr lang="zh-CN" altLang="en-US" sz="2546">
              <a:solidFill>
                <a:srgbClr val="000000"/>
              </a:solidFill>
            </a:endParaRPr>
          </a:p>
        </p:txBody>
      </p:sp>
      <p:sp>
        <p:nvSpPr>
          <p:cNvPr id="2217" name="Rectangle 2"/>
          <p:cNvSpPr/>
          <p:nvPr/>
        </p:nvSpPr>
        <p:spPr>
          <a:xfrm>
            <a:off x="496880" y="200437"/>
            <a:ext cx="6493121" cy="810166"/>
          </a:xfrm>
          <a:prstGeom prst="rect">
            <a:avLst/>
          </a:prstGeom>
          <a:solidFill>
            <a:srgbClr val="CC99FF"/>
          </a:solidFill>
          <a:ln w="38100" cap="flat">
            <a:solidFill>
              <a:srgbClr val="FF9900"/>
            </a:solid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ct val="130000"/>
              </a:lnSpc>
              <a:spcBef>
                <a:spcPct val="50000"/>
              </a:spcBef>
            </a:pPr>
            <a:r>
              <a:rPr kumimoji="0" lang="en-US" altLang="zh-CN" sz="2995" b="1">
                <a:solidFill>
                  <a:srgbClr val="000066"/>
                </a:solidFill>
                <a:ea typeface="华文新魏" charset="-122"/>
              </a:rPr>
              <a:t>2</a:t>
            </a:r>
            <a:r>
              <a:rPr kumimoji="0" lang="zh-CN" altLang="en-US" sz="3095" b="1">
                <a:solidFill>
                  <a:srgbClr val="000066"/>
                </a:solidFill>
                <a:ea typeface="华文新魏" charset="-122"/>
              </a:rPr>
              <a:t>、固体废物的生物处理技术</a:t>
            </a:r>
            <a:endParaRPr kumimoji="0" lang="zh-CN" altLang="en-US" sz="3395" b="1">
              <a:solidFill>
                <a:srgbClr val="000066"/>
              </a:solidFill>
              <a:ea typeface="华文新魏" charset="-122"/>
            </a:endParaRPr>
          </a:p>
        </p:txBody>
      </p:sp>
      <p:sp>
        <p:nvSpPr>
          <p:cNvPr id="2218" name="Rectangle 6"/>
          <p:cNvSpPr/>
          <p:nvPr/>
        </p:nvSpPr>
        <p:spPr>
          <a:xfrm>
            <a:off x="1184090" y="1344101"/>
            <a:ext cx="2979592" cy="542357"/>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lnSpc>
                <a:spcPts val="3501"/>
              </a:lnSpc>
              <a:spcBef>
                <a:spcPct val="20000"/>
              </a:spcBef>
              <a:buClr>
                <a:schemeClr val="hlink"/>
              </a:buClr>
              <a:buSzPct val="70000"/>
              <a:buFont typeface="Wingdings" charset="2"/>
            </a:pPr>
            <a:r>
              <a:rPr kumimoji="0" lang="zh-CN" altLang="en-US" sz="2871" b="1">
                <a:solidFill>
                  <a:srgbClr val="FF0000"/>
                </a:solidFill>
              </a:rPr>
              <a:t>（</a:t>
            </a:r>
            <a:r>
              <a:rPr kumimoji="0" lang="en-US" altLang="zh-CN" sz="2771" b="1">
                <a:solidFill>
                  <a:srgbClr val="FF0000"/>
                </a:solidFill>
              </a:rPr>
              <a:t>2</a:t>
            </a:r>
            <a:r>
              <a:rPr kumimoji="0" lang="zh-CN" altLang="en-US" sz="2871" b="1">
                <a:solidFill>
                  <a:srgbClr val="FF0000"/>
                </a:solidFill>
              </a:rPr>
              <a:t>）沼气化</a:t>
            </a:r>
            <a:endParaRPr kumimoji="0" lang="zh-CN" altLang="en-US" b="1">
              <a:solidFill>
                <a:srgbClr val="FF0000"/>
              </a:solidFill>
            </a:endParaRPr>
          </a:p>
        </p:txBody>
      </p:sp>
      <p:sp>
        <p:nvSpPr>
          <p:cNvPr id="2219" name="AutoShape 7">
            <a:hlinkClick r:id="rId3" action="ppaction://hlinksldjump?num=19"/>
          </p:cNvPr>
          <p:cNvSpPr/>
          <p:nvPr/>
        </p:nvSpPr>
        <p:spPr>
          <a:xfrm>
            <a:off x="8441899" y="6541967"/>
            <a:ext cx="916280" cy="458140"/>
          </a:xfrm>
          <a:prstGeom prst="actionButtonBackPrevious">
            <a:avLst/>
          </a:prstGeom>
          <a:solidFill>
            <a:srgbClr val="CCECFF"/>
          </a:solidFill>
          <a:ln cap="flat">
            <a:noFill/>
            <a:prstDash val="solid"/>
            <a:miter lim="800000"/>
            <a:headEnd type="none" w="med" len="med"/>
            <a:tailEnd type="none" w="med" len="med"/>
          </a:ln>
        </p:spPr>
        <p:txBody>
          <a:bodyPr wrap="none"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p>
        </p:txBody>
      </p:sp>
      <p:sp>
        <p:nvSpPr>
          <p:cNvPr id="2220"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第26页，共54页。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6" presetClass="entr" presetSubtype="16" dur="1000" fill="hold" grpId="0" nodeType="clickEffect">
                                  <p:stCondLst>
                                    <p:cond delay="0"/>
                                  </p:stCondLst>
                                  <p:childTnLst>
                                    <p:set>
                                      <p:cBhvr additive="base">
                                        <p:cTn id="6" dur="1" fill="hold">
                                          <p:stCondLst>
                                            <p:cond delay="0"/>
                                          </p:stCondLst>
                                        </p:cTn>
                                        <p:tgtEl>
                                          <p:spTgt spid="2216">
                                            <p:txEl>
                                              <p:pRg st="0" end="0"/>
                                            </p:txEl>
                                          </p:spTgt>
                                        </p:tgtEl>
                                        <p:attrNameLst>
                                          <p:attrName>style.visibility</p:attrName>
                                        </p:attrNameLst>
                                      </p:cBhvr>
                                      <p:to>
                                        <p:strVal val="visible"/>
                                      </p:to>
                                    </p:set>
                                    <p:animEffect transition="in" filter="circle(in)">
                                      <p:cBhvr additive="base">
                                        <p:cTn id="7" dur="1000"/>
                                        <p:tgtEl>
                                          <p:spTgt spid="2216">
                                            <p:txEl>
                                              <p:pRg st="0" end="0"/>
                                            </p:txEl>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6" presetClass="entr" presetSubtype="16" dur="1000" fill="hold" grpId="0" nodeType="clickEffect">
                                  <p:stCondLst>
                                    <p:cond delay="0"/>
                                  </p:stCondLst>
                                  <p:childTnLst>
                                    <p:set>
                                      <p:cBhvr additive="base">
                                        <p:cTn id="11" dur="1" fill="hold">
                                          <p:stCondLst>
                                            <p:cond delay="0"/>
                                          </p:stCondLst>
                                        </p:cTn>
                                        <p:tgtEl>
                                          <p:spTgt spid="2216">
                                            <p:txEl>
                                              <p:pRg st="1" end="1"/>
                                            </p:txEl>
                                          </p:spTgt>
                                        </p:tgtEl>
                                        <p:attrNameLst>
                                          <p:attrName>style.visibility</p:attrName>
                                        </p:attrNameLst>
                                      </p:cBhvr>
                                      <p:to>
                                        <p:strVal val="visible"/>
                                      </p:to>
                                    </p:set>
                                    <p:animEffect transition="in" filter="circle(in)">
                                      <p:cBhvr additive="base">
                                        <p:cTn id="12" dur="1000"/>
                                        <p:tgtEl>
                                          <p:spTgt spid="2216">
                                            <p:txEl>
                                              <p:pRg st="1" end="1"/>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6" presetClass="entr" presetSubtype="16" dur="1000" fill="hold" grpId="0" nodeType="clickEffect">
                                  <p:stCondLst>
                                    <p:cond delay="0"/>
                                  </p:stCondLst>
                                  <p:childTnLst>
                                    <p:set>
                                      <p:cBhvr additive="base">
                                        <p:cTn id="16" dur="1" fill="hold">
                                          <p:stCondLst>
                                            <p:cond delay="0"/>
                                          </p:stCondLst>
                                        </p:cTn>
                                        <p:tgtEl>
                                          <p:spTgt spid="2216">
                                            <p:txEl>
                                              <p:pRg st="2" end="2"/>
                                            </p:txEl>
                                          </p:spTgt>
                                        </p:tgtEl>
                                        <p:attrNameLst>
                                          <p:attrName>style.visibility</p:attrName>
                                        </p:attrNameLst>
                                      </p:cBhvr>
                                      <p:to>
                                        <p:strVal val="visible"/>
                                      </p:to>
                                    </p:set>
                                    <p:animEffect transition="in" filter="circle(in)">
                                      <p:cBhvr additive="base">
                                        <p:cTn id="17" dur="1000"/>
                                        <p:tgtEl>
                                          <p:spTgt spid="2216">
                                            <p:txEl>
                                              <p:pRg st="2" end="2"/>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6" presetClass="entr" presetSubtype="16" dur="1000" fill="hold" grpId="0" nodeType="clickEffect">
                                  <p:stCondLst>
                                    <p:cond delay="0"/>
                                  </p:stCondLst>
                                  <p:childTnLst>
                                    <p:set>
                                      <p:cBhvr additive="base">
                                        <p:cTn id="21" dur="1" fill="hold">
                                          <p:stCondLst>
                                            <p:cond delay="0"/>
                                          </p:stCondLst>
                                        </p:cTn>
                                        <p:tgtEl>
                                          <p:spTgt spid="2216">
                                            <p:txEl>
                                              <p:pRg st="3" end="3"/>
                                            </p:txEl>
                                          </p:spTgt>
                                        </p:tgtEl>
                                        <p:attrNameLst>
                                          <p:attrName>style.visibility</p:attrName>
                                        </p:attrNameLst>
                                      </p:cBhvr>
                                      <p:to>
                                        <p:strVal val="visible"/>
                                      </p:to>
                                    </p:set>
                                    <p:animEffect transition="in" filter="circle(in)">
                                      <p:cBhvr additive="base">
                                        <p:cTn id="22" dur="1000"/>
                                        <p:tgtEl>
                                          <p:spTgt spid="22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6" grpId="0" uiExpand="1" build="p"/>
    </p:bld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blipFill rotWithShape="0">
          <a:blip r:embed="rId2"/>
          <a:stretch>
            <a:fillRect/>
          </a:stretch>
        </a:blipFill>
      </p:bgPr>
    </p:bg>
    <p:spTree>
      <p:nvGrpSpPr>
        <p:cNvPr id="1" name=""/>
        <p:cNvGrpSpPr/>
        <p:nvPr/>
      </p:nvGrpSpPr>
      <p:grpSpPr>
        <a:xfrm>
          <a:off x="0" y="0"/>
          <a:ext cx="0" cy="0"/>
        </a:xfrm>
      </p:grpSpPr>
      <p:sp>
        <p:nvSpPr>
          <p:cNvPr id="2222" name="标题 1"/>
          <p:cNvSpPr/>
          <p:nvPr>
            <p:ph type="title" idx="4294967295"/>
          </p:nvPr>
        </p:nvSpPr>
        <p:spPr>
          <a:xfrm>
            <a:off x="572675" y="200437"/>
            <a:ext cx="7715951" cy="638363"/>
          </a:xfrm>
          <a:prstGeom prst="rect">
            <a:avLst/>
          </a:prstGeom>
          <a:solidFill>
            <a:srgbClr val="0033CC"/>
          </a:solidFill>
          <a:ln cap="flat">
            <a:noFill/>
            <a:prstDash val="solid"/>
            <a:round/>
            <a:headEnd type="none" w="med" len="med"/>
            <a:tailEnd type="none" w="med" len="med"/>
          </a:ln>
        </p:spPr>
        <p:txBody>
          <a:bodyPr vert="horz" wrap="square" lIns="97018" tIns="0" rIns="97018" bIns="48509" anchor="b" anchorCtr="0"/>
          <a:lstStyle>
            <a:lvl1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1pPr>
            <a:lvl2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2pPr>
            <a:lvl3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3pPr>
            <a:lvl4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4pPr>
            <a:lvl5pPr marL="0" indent="0" algn="ctr" defTabSz="970178" rtl="0" eaLnBrk="0" fontAlgn="base" hangingPunct="0">
              <a:lnSpc>
                <a:spcPct val="100000"/>
              </a:lnSpc>
              <a:spcBef>
                <a:spcPct val="0"/>
              </a:spcBef>
              <a:spcAft>
                <a:spcPct val="0"/>
              </a:spcAft>
              <a:buClrTx/>
              <a:buSzTx/>
              <a:buFontTx/>
              <a:buNone/>
              <a:defRPr kumimoji="0" lang="zh-CN" altLang="en-US" sz="4668" b="0" i="0" u="none">
                <a:solidFill>
                  <a:schemeClr val="tx2"/>
                </a:solidFill>
                <a:latin typeface="Arial" pitchFamily="34" charset="0"/>
                <a:ea typeface="宋体" charset="-122"/>
              </a:defRPr>
            </a:lvl5pPr>
          </a:lstStyle>
          <a:p>
            <a:pPr lvl="0" algn="l" eaLnBrk="0" hangingPunct="0">
              <a:lnSpc>
                <a:spcPct val="130000"/>
              </a:lnSpc>
              <a:buSzPct val="70000"/>
            </a:pPr>
            <a:r>
              <a:rPr lang="zh-CN" altLang="en-US" sz="2571" b="1">
                <a:solidFill>
                  <a:srgbClr val="000000"/>
                </a:solidFill>
                <a:latin typeface="Times New Roman" charset="0"/>
                <a:ea typeface="方正琥珀简体" charset="-122"/>
              </a:rPr>
              <a:t>三、固体废物的最终处置技术</a:t>
            </a:r>
            <a:endParaRPr lang="zh-CN" altLang="en-US" sz="2971" b="1">
              <a:solidFill>
                <a:srgbClr val="000000"/>
              </a:solidFill>
              <a:latin typeface="Times New Roman" charset="0"/>
              <a:ea typeface="方正琥珀简体" charset="-122"/>
            </a:endParaRPr>
          </a:p>
        </p:txBody>
      </p:sp>
      <p:grpSp>
        <p:nvGrpSpPr>
          <p:cNvPr id="2223" name=""/>
          <p:cNvGrpSpPr/>
          <p:nvPr/>
        </p:nvGrpSpPr>
        <p:grpSpPr>
          <a:xfrm>
            <a:off x="1795504" y="1957200"/>
            <a:ext cx="3818394" cy="3301301"/>
            <a:chOff x="405" y="1188"/>
            <a:chExt cx="2405" cy="2080"/>
          </a:xfrm>
        </p:grpSpPr>
        <p:sp>
          <p:nvSpPr>
            <p:cNvPr id="2224" name="Rectangle 5"/>
            <p:cNvSpPr/>
            <p:nvPr/>
          </p:nvSpPr>
          <p:spPr>
            <a:xfrm>
              <a:off x="694" y="1188"/>
              <a:ext cx="2117" cy="347"/>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lang="en-US" altLang="zh-CN" sz="2971" b="1">
                  <a:solidFill>
                    <a:srgbClr val="FF0000"/>
                  </a:solidFill>
                </a:rPr>
                <a:t>1</a:t>
              </a:r>
              <a:r>
                <a:rPr lang="zh-CN" altLang="en-US" sz="2971" b="1">
                  <a:solidFill>
                    <a:srgbClr val="FF0000"/>
                  </a:solidFill>
                </a:rPr>
                <a:t>、海洋处置</a:t>
              </a:r>
              <a:endParaRPr lang="zh-CN" altLang="en-US" b="1">
                <a:solidFill>
                  <a:srgbClr val="FF0000"/>
                </a:solidFill>
              </a:endParaRPr>
            </a:p>
          </p:txBody>
        </p:sp>
        <p:sp>
          <p:nvSpPr>
            <p:cNvPr id="2225" name="Rectangle 6"/>
            <p:cNvSpPr/>
            <p:nvPr/>
          </p:nvSpPr>
          <p:spPr>
            <a:xfrm>
              <a:off x="694" y="2920"/>
              <a:ext cx="2117" cy="347"/>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lang="en-US" altLang="zh-CN" sz="2971" b="1">
                  <a:solidFill>
                    <a:srgbClr val="FF0000"/>
                  </a:solidFill>
                </a:rPr>
                <a:t>2</a:t>
              </a:r>
              <a:r>
                <a:rPr lang="zh-CN" altLang="en-US" sz="2971" b="1">
                  <a:solidFill>
                    <a:srgbClr val="FF0000"/>
                  </a:solidFill>
                </a:rPr>
                <a:t>、陆地处置</a:t>
              </a:r>
              <a:endParaRPr lang="zh-CN" altLang="en-US" b="1">
                <a:solidFill>
                  <a:srgbClr val="FF0000"/>
                </a:solidFill>
              </a:endParaRPr>
            </a:p>
          </p:txBody>
        </p:sp>
        <p:sp>
          <p:nvSpPr>
            <p:cNvPr id="2226" name="AutoShape 7"/>
            <p:cNvSpPr/>
            <p:nvPr/>
          </p:nvSpPr>
          <p:spPr>
            <a:xfrm>
              <a:off x="405" y="1332"/>
              <a:ext cx="192" cy="1877"/>
            </a:xfrm>
            <a:prstGeom prst="leftBrace">
              <a:avLst>
                <a:gd name="adj1" fmla="val 81446"/>
                <a:gd name="adj2" fmla="val 50000"/>
              </a:avLst>
            </a:prstGeom>
            <a:solidFill>
              <a:srgbClr val="CCECFF"/>
            </a:solidFill>
            <a:ln w="25400" cap="flat">
              <a:solidFill>
                <a:srgbClr val="FF0000"/>
              </a:solidFill>
              <a:prstDash val="solid"/>
              <a:round/>
              <a:headEnd type="none" w="med" len="med"/>
              <a:tailEnd type="none" w="med" len="med"/>
            </a:ln>
          </p:spPr>
          <p:txBody>
            <a:bodyPr wrap="none"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p>
          </p:txBody>
        </p:sp>
      </p:grpSp>
      <p:grpSp>
        <p:nvGrpSpPr>
          <p:cNvPr id="2227" name=""/>
          <p:cNvGrpSpPr/>
          <p:nvPr/>
        </p:nvGrpSpPr>
        <p:grpSpPr>
          <a:xfrm>
            <a:off x="4546027" y="1269990"/>
            <a:ext cx="3589324" cy="1696127"/>
            <a:chOff x="2319" y="755"/>
            <a:chExt cx="2261" cy="1068"/>
          </a:xfrm>
        </p:grpSpPr>
        <p:sp>
          <p:nvSpPr>
            <p:cNvPr id="2228" name="AutoShape 8"/>
            <p:cNvSpPr/>
            <p:nvPr/>
          </p:nvSpPr>
          <p:spPr>
            <a:xfrm>
              <a:off x="2319" y="899"/>
              <a:ext cx="144" cy="866"/>
            </a:xfrm>
            <a:prstGeom prst="leftBrace">
              <a:avLst>
                <a:gd name="adj1" fmla="val 50000"/>
                <a:gd name="adj2" fmla="val 50000"/>
              </a:avLst>
            </a:prstGeom>
            <a:solidFill>
              <a:srgbClr val="CCECFF"/>
            </a:solidFill>
            <a:ln w="25400" cap="flat">
              <a:solidFill>
                <a:srgbClr val="0033CC"/>
              </a:solidFill>
              <a:prstDash val="solid"/>
              <a:round/>
              <a:headEnd type="none" w="med" len="med"/>
              <a:tailEnd type="none" w="med" len="med"/>
            </a:ln>
          </p:spPr>
          <p:txBody>
            <a:bodyPr wrap="none"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p>
          </p:txBody>
        </p:sp>
        <p:sp>
          <p:nvSpPr>
            <p:cNvPr id="2229" name="Rectangle 9"/>
            <p:cNvSpPr/>
            <p:nvPr/>
          </p:nvSpPr>
          <p:spPr>
            <a:xfrm>
              <a:off x="2463" y="755"/>
              <a:ext cx="2117" cy="347"/>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lang="zh-CN" altLang="en-US" sz="2971" b="1"/>
                <a:t>海洋倾倒</a:t>
              </a:r>
              <a:endParaRPr lang="zh-CN" altLang="en-US" b="1"/>
            </a:p>
          </p:txBody>
        </p:sp>
        <p:sp>
          <p:nvSpPr>
            <p:cNvPr id="2230" name="Rectangle 10"/>
            <p:cNvSpPr/>
            <p:nvPr/>
          </p:nvSpPr>
          <p:spPr>
            <a:xfrm>
              <a:off x="2463" y="1476"/>
              <a:ext cx="2117" cy="347"/>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lang="zh-CN" altLang="en-US" sz="2971" b="1"/>
                <a:t>远洋焚烧</a:t>
              </a:r>
              <a:endParaRPr lang="zh-CN" altLang="en-US" b="1"/>
            </a:p>
          </p:txBody>
        </p:sp>
      </p:grpSp>
      <p:grpSp>
        <p:nvGrpSpPr>
          <p:cNvPr id="2231" name=""/>
          <p:cNvGrpSpPr/>
          <p:nvPr/>
        </p:nvGrpSpPr>
        <p:grpSpPr>
          <a:xfrm>
            <a:off x="4546028" y="3713966"/>
            <a:ext cx="3666803" cy="2309224"/>
            <a:chOff x="2183" y="2340"/>
            <a:chExt cx="2310" cy="1455"/>
          </a:xfrm>
        </p:grpSpPr>
        <p:sp>
          <p:nvSpPr>
            <p:cNvPr id="2232" name="AutoShape 11"/>
            <p:cNvSpPr/>
            <p:nvPr/>
          </p:nvSpPr>
          <p:spPr>
            <a:xfrm>
              <a:off x="2183" y="2533"/>
              <a:ext cx="193" cy="1203"/>
            </a:xfrm>
            <a:prstGeom prst="leftBrace">
              <a:avLst>
                <a:gd name="adj1" fmla="val 51923"/>
                <a:gd name="adj2" fmla="val 50000"/>
              </a:avLst>
            </a:prstGeom>
            <a:solidFill>
              <a:srgbClr val="CCECFF"/>
            </a:solidFill>
            <a:ln w="25400" cap="flat">
              <a:solidFill>
                <a:srgbClr val="0033CC"/>
              </a:solidFill>
              <a:prstDash val="solid"/>
              <a:round/>
              <a:headEnd type="none" w="med" len="med"/>
              <a:tailEnd type="none" w="med" len="med"/>
            </a:ln>
          </p:spPr>
          <p:txBody>
            <a:bodyPr wrap="none" anchor="ctr" anchorCtr="0"/>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p>
          </p:txBody>
        </p:sp>
        <p:sp>
          <p:nvSpPr>
            <p:cNvPr id="2233" name="Rectangle 12"/>
            <p:cNvSpPr/>
            <p:nvPr/>
          </p:nvSpPr>
          <p:spPr>
            <a:xfrm>
              <a:off x="2376" y="2340"/>
              <a:ext cx="2117" cy="347"/>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lang="zh-CN" altLang="en-US" sz="2971" b="1"/>
                <a:t>土地耕作</a:t>
              </a:r>
              <a:endParaRPr lang="zh-CN" altLang="en-US" b="1"/>
            </a:p>
          </p:txBody>
        </p:sp>
        <p:sp>
          <p:nvSpPr>
            <p:cNvPr id="2234" name="Rectangle 13"/>
            <p:cNvSpPr/>
            <p:nvPr/>
          </p:nvSpPr>
          <p:spPr>
            <a:xfrm>
              <a:off x="2376" y="2869"/>
              <a:ext cx="2117" cy="347"/>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lang="zh-CN" altLang="en-US" sz="2971" b="1"/>
                <a:t>深井灌注</a:t>
              </a:r>
              <a:endParaRPr lang="zh-CN" altLang="en-US" b="1"/>
            </a:p>
          </p:txBody>
        </p:sp>
        <p:sp>
          <p:nvSpPr>
            <p:cNvPr id="2235" name="Rectangle 14"/>
            <p:cNvSpPr/>
            <p:nvPr/>
          </p:nvSpPr>
          <p:spPr>
            <a:xfrm>
              <a:off x="2376" y="3447"/>
              <a:ext cx="2117" cy="347"/>
            </a:xfrm>
            <a:prstGeom prst="rect">
              <a:avLst/>
            </a:prstGeom>
            <a:noFill/>
            <a:ln cap="flat">
              <a:noFill/>
              <a:prstDash val="solid"/>
              <a:miter lim="800000"/>
              <a:headEnd type="none" w="med" len="med"/>
              <a:tailEnd type="none" w="med" len="med"/>
            </a:ln>
          </p:spPr>
          <p:txBody>
            <a:bodyPr/>
            <a:lstStyle>
              <a:defPPr>
                <a:defRPr lang="zh-CN"/>
              </a:defPPr>
              <a:lvl1pPr marL="0"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1pPr>
              <a:lvl2pPr marL="485089"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2pPr>
              <a:lvl3pPr marL="97017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3pPr>
              <a:lvl4pPr marL="1455268"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4pPr>
              <a:lvl5pPr marL="1940357" indent="0" algn="l" defTabSz="970178" rtl="0" eaLnBrk="0" fontAlgn="base" latinLnBrk="0" hangingPunct="0">
                <a:lnSpc>
                  <a:spcPct val="100000"/>
                </a:lnSpc>
                <a:spcBef>
                  <a:spcPct val="0"/>
                </a:spcBef>
                <a:spcAft>
                  <a:spcPct val="0"/>
                </a:spcAft>
                <a:buClrTx/>
                <a:buSzTx/>
                <a:buFontTx/>
                <a:buNone/>
                <a:defRPr kumimoji="1" lang="zh-CN" altLang="en-US" sz="2971" b="0" i="0" u="none" kern="1200">
                  <a:solidFill>
                    <a:schemeClr val="tx1"/>
                  </a:solidFill>
                  <a:latin typeface="Times New Roman" charset="0"/>
                  <a:ea typeface="宋体" charset="-122"/>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eaLnBrk="1" hangingPunct="1"/>
              <a:r>
                <a:rPr lang="zh-CN" altLang="en-US" sz="2971" b="1"/>
                <a:t>土地填埋</a:t>
              </a:r>
              <a:endParaRPr lang="zh-CN" altLang="en-US" b="1"/>
            </a:p>
          </p:txBody>
        </p:sp>
      </p:grpSp>
      <p:sp>
        <p:nvSpPr>
          <p:cNvPr id="2236" name="New shape"/>
          <p:cNvSpPr/>
          <p:nvPr/>
        </p:nvSpPr>
        <p:spPr>
          <a:xfrm>
            <a:off x="0" y="7022338"/>
            <a:ext cx="9701784"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itchFamily="34" charset="0"/>
                <a:ea typeface="+mn-ea"/>
                <a:cs typeface="+mn-cs"/>
              </a:defRPr>
            </a:lvl1pPr>
            <a:lvl2pPr marL="457200" algn="l" defTabSz="914400" rtl="0" eaLnBrk="1" latinLnBrk="0" hangingPunct="1">
              <a:defRPr sz="1800" kern="1200">
                <a:solidFill>
                  <a:srgbClr val="FFFFFF"/>
                </a:solidFill>
                <a:latin typeface="Arial" pitchFamily="34" charset="0"/>
                <a:ea typeface="+mn-ea"/>
                <a:cs typeface="+mn-cs"/>
              </a:defRPr>
            </a:lvl2pPr>
            <a:lvl3pPr marL="914400" algn="l" defTabSz="914400" rtl="0" eaLnBrk="1" latinLnBrk="0" hangingPunct="1">
              <a:defRPr sz="1800" kern="1200">
                <a:solidFill>
                  <a:srgbClr val="FFFFFF"/>
                </a:solidFill>
                <a:latin typeface="Arial" pitchFamily="34" charset="0"/>
                <a:ea typeface="+mn-ea"/>
                <a:cs typeface="+mn-cs"/>
              </a:defRPr>
            </a:lvl3pPr>
            <a:lvl4pPr marL="1371600" algn="l" defTabSz="914400" rtl="0" eaLnBrk="1" latinLnBrk="0" hangingPunct="1">
              <a:defRPr sz="1800" kern="1200">
                <a:solidFill>
                  <a:srgbClr val="FFFFFF"/>
                </a:solidFill>
                <a:latin typeface="Arial" pitchFamily="34" charset="0"/>
                <a:ea typeface="+mn-ea"/>
                <a:cs typeface="+mn-cs"/>
              </a:defRPr>
            </a:lvl4pPr>
            <a:lvl5pPr marL="1828800" algn="l" defTabSz="914400" rtl="0" eaLnBrk="1" latinLnBrk="0" hangingPunct="1">
              <a:defRPr sz="1800" kern="1200">
                <a:solidFill>
                  <a:srgbClr val="FFFFFF"/>
                </a:solidFill>
                <a:latin typeface="Arial" pitchFamily="34" charset="0"/>
                <a:ea typeface="+mn-ea"/>
                <a:cs typeface="+mn-cs"/>
              </a:defRPr>
            </a:lvl5pPr>
            <a:lvl6pPr marL="2286000" algn="l" defTabSz="914400" rtl="0" eaLnBrk="1" latinLnBrk="0" hangingPunct="1">
              <a:defRPr sz="1800" kern="1200">
                <a:solidFill>
                  <a:srgbClr val="FFFFFF"/>
                </a:solidFill>
                <a:latin typeface="Arial" pitchFamily="34" charset="0"/>
                <a:ea typeface="+mn-ea"/>
                <a:cs typeface="+mn-cs"/>
              </a:defRPr>
            </a:lvl6pPr>
            <a:lvl7pPr marL="2743200" algn="l" defTabSz="914400" rtl="0" eaLnBrk="1" latinLnBrk="0" hangingPunct="1">
              <a:defRPr sz="1800" kern="1200">
                <a:solidFill>
                  <a:srgbClr val="FFFFFF"/>
                </a:solidFill>
                <a:latin typeface="Arial" pitchFamily="34" charset="0"/>
                <a:ea typeface="+mn-ea"/>
                <a:cs typeface="+mn-cs"/>
              </a:defRPr>
            </a:lvl7pPr>
            <a:lvl8pPr marL="3200400" algn="l" defTabSz="914400" rtl="0" eaLnBrk="1" latinLnBrk="0" hangingPunct="1">
              <a:defRPr sz="1800" kern="1200">
                <a:solidFill>
                  <a:srgbClr val="FFFFFF"/>
                </a:solidFill>
                <a:latin typeface="Arial" pitchFamily="34" charset="0"/>
                <a:ea typeface="+mn-ea"/>
                <a:cs typeface="+mn-cs"/>
              </a:defRPr>
            </a:lvl8pPr>
            <a:lvl9pPr marL="3657600" algn="l" defTabSz="914400" rtl="0" eaLnBrk="1" latinLnBrk="0" hangingPunct="1">
              <a:defRPr sz="1800" kern="1200">
                <a:solidFill>
                  <a:srgbClr val="FFFFFF"/>
                </a:solidFill>
                <a:latin typeface="Arial" pitchFamily="34" charset="0"/>
                <a:ea typeface="+mn-ea"/>
                <a:cs typeface="+mn-cs"/>
              </a:defRPr>
            </a:lvl9pPr>
          </a:lstStyle>
          <a:p>
            <a:pPr algn="ctr"/>
            <a:r>
              <a:rPr sz="800" b="0">
                <a:solidFill>
                  <a:srgbClr val="000000"/>
                </a:solidFill>
              </a:rPr>
              <a:t>第27页，共54页。</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8" dur="500" fill="hold" nodeType="clickEffect">
                                  <p:stCondLst>
                                    <p:cond delay="0"/>
                                  </p:stCondLst>
                                  <p:childTnLst>
                                    <p:set>
                                      <p:cBhvr additive="base">
                                        <p:cTn id="6" dur="1" fill="hold">
                                          <p:stCondLst>
                                            <p:cond delay="0"/>
                                          </p:stCondLst>
                                        </p:cTn>
                                        <p:tgtEl>
                                          <p:spTgt spid="2223"/>
                                        </p:tgtEl>
                                        <p:attrNameLst>
                                          <p:attrName>style.visibility</p:attrName>
                                        </p:attrNameLst>
                                      </p:cBhvr>
                                      <p:to>
                                        <p:strVal val="visible"/>
                                      </p:to>
                                    </p:set>
                                    <p:anim calcmode="lin" valueType="num">
                                      <p:cBhvr additive="base">
                                        <p:cTn id="7" dur="500" fill="hold"/>
                                        <p:tgtEl>
                                          <p:spTgt spid="2223"/>
                                        </p:tgtEl>
                                        <p:attrNameLst>
                                          <p:attrName>ppt_x</p:attrName>
                                        </p:attrNameLst>
                                      </p:cBhvr>
                                      <p:tavLst>
                                        <p:tav tm="0">
                                          <p:val>
                                            <p:strVal val="0-#ppt_w/2"/>
                                          </p:val>
                                        </p:tav>
                                        <p:tav tm="100000">
                                          <p:val>
                                            <p:strVal val="#ppt_x"/>
                                          </p:val>
                                        </p:tav>
                                      </p:tavLst>
                                    </p:anim>
                                    <p:anim calcmode="lin" valueType="num">
                                      <p:cBhvr additive="base">
                                        <p:cTn id="8" dur="500" fill="hold"/>
                                        <p:tgtEl>
                                          <p:spTgt spid="222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1" dur="500" fill="hold" nodeType="clickEffect">
                                  <p:stCondLst>
                                    <p:cond delay="0"/>
                                  </p:stCondLst>
                                  <p:childTnLst>
                                    <p:set>
                                      <p:cBhvr additive="base">
                                        <p:cTn id="12" dur="1" fill="hold">
                                          <p:stCondLst>
                                            <p:cond delay="0"/>
                                          </p:stCondLst>
                                        </p:cTn>
                                        <p:tgtEl>
                                          <p:spTgt spid="2227"/>
                                        </p:tgtEl>
                                        <p:attrNameLst>
                                          <p:attrName>style.visibility</p:attrName>
                                        </p:attrNameLst>
                                      </p:cBhvr>
                                      <p:to>
                                        <p:strVal val="visible"/>
                                      </p:to>
                                    </p:set>
                                    <p:anim calcmode="lin" valueType="num">
                                      <p:cBhvr additive="base">
                                        <p:cTn id="13" dur="500" fill="hold"/>
                                        <p:tgtEl>
                                          <p:spTgt spid="2227"/>
                                        </p:tgtEl>
                                        <p:attrNameLst>
                                          <p:attrName>ppt_x</p:attrName>
                                        </p:attrNameLst>
                                      </p:cBhvr>
                                      <p:tavLst>
                                        <p:tav tm="0">
                                          <p:val>
                                            <p:strVal val="#ppt_x"/>
                                          </p:val>
                                        </p:tav>
                                        <p:tav tm="100000">
                                          <p:val>
                                            <p:strVal val="#ppt_x"/>
                                          </p:val>
                                        </p:tav>
                                      </p:tavLst>
                                    </p:anim>
                                    <p:anim calcmode="lin" valueType="num">
                                      <p:cBhvr additive="base">
                                        <p:cTn id="14" dur="500" fill="hold"/>
                                        <p:tgtEl>
                                          <p:spTgt spid="2227"/>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dur="500" fill="hold" nodeType="clickEffect">
                                  <p:stCondLst>
                                    <p:cond delay="0"/>
                                  </p:stCondLst>
                                  <p:childTnLst>
                                    <p:set>
                                      <p:cBhvr additive="base">
                                        <p:cTn id="18" dur="1" fill="hold">
                                          <p:stCondLst>
                                            <p:cond delay="0"/>
                                          </p:stCondLst>
                                        </p:cTn>
                                        <p:tgtEl>
                                          <p:spTgt spid="2231"/>
                                        </p:tgtEl>
                                        <p:attrNameLst>
                                          <p:attrName>style.visibility</p:attrName>
                                        </p:attrNameLst>
                                      </p:cBhvr>
                                      <p:to>
                                        <p:strVal val="visible"/>
                                      </p:to>
                                    </p:set>
                                    <p:anim calcmode="lin" valueType="num">
                                      <p:cBhvr additive="base">
                                        <p:cTn id="19" dur="500" fill="hold"/>
                                        <p:tgtEl>
                                          <p:spTgt spid="2231"/>
                                        </p:tgtEl>
                                        <p:attrNameLst>
                                          <p:attrName>ppt_x</p:attrName>
                                        </p:attrNameLst>
                                      </p:cBhvr>
                                      <p:tavLst>
                                        <p:tav tm="0">
                                          <p:val>
                                            <p:strVal val="#ppt_x"/>
                                          </p:val>
                                        </p:tav>
                                        <p:tav tm="100000">
                                          <p:val>
                                            <p:strVal val="#ppt_x"/>
                                          </p:val>
                                        </p:tav>
                                      </p:tavLst>
                                    </p:anim>
                                    <p:anim calcmode="lin" valueType="num">
                                      <p:cBhvr additive="base">
                                        <p:cTn id="20" dur="500" fill="hold"/>
                                        <p:tgtEl>
                                          <p:spTgt spid="22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8431784" cy="6006338"/>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https://d.book118.com/578032001076006032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 overriden">
  <a:themeElements>
    <a:clrScheme name=" overriden 1">
      <a:dk1>
        <a:srgbClr val="0033CC"/>
      </a:dk1>
      <a:lt1>
        <a:srgbClr val="FFFFFF"/>
      </a:lt1>
      <a:dk2>
        <a:srgbClr val="007572"/>
      </a:dk2>
      <a:lt2>
        <a:srgbClr val="C0C0C0"/>
      </a:lt2>
      <a:accent1>
        <a:srgbClr val="CCECFF"/>
      </a:accent1>
      <a:accent2>
        <a:srgbClr val="3399FF"/>
      </a:accent2>
      <a:accent3>
        <a:srgbClr val="9BBB59"/>
      </a:accent3>
      <a:accent4>
        <a:srgbClr val="8064A2"/>
      </a:accent4>
      <a:accent5>
        <a:srgbClr val="4BACC6"/>
      </a:accent5>
      <a:accent6>
        <a:srgbClr val="F79646"/>
      </a:accent6>
      <a:hlink>
        <a:srgbClr val="CC0066"/>
      </a:hlink>
      <a:folHlink>
        <a:srgbClr val="7D7DA9"/>
      </a:folHlink>
    </a:clrScheme>
    <a:fontScheme name=" overriden">
      <a:majorFont>
        <a:latin typeface="Arial" pitchFamily="34" charset="0"/>
        <a:ea typeface="Arial" pitchFamily="34" charset="0"/>
        <a:cs typeface="Arial" pitchFamily="34" charset="0"/>
      </a:majorFont>
      <a:minorFont>
        <a:latin typeface="Arial" pitchFamily="34" charset="0"/>
        <a:ea typeface="Arial" pitchFamily="34" charset="0"/>
        <a:cs typeface="Arial" pitchFamily="34" charset="0"/>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overriden 1">
        <a:dk1>
          <a:srgbClr val="0033CC"/>
        </a:dk1>
        <a:lt1>
          <a:srgbClr val="FFFFFF"/>
        </a:lt1>
        <a:dk2>
          <a:srgbClr val="007572"/>
        </a:dk2>
        <a:lt2>
          <a:srgbClr val="C0C0C0"/>
        </a:lt2>
        <a:accent1>
          <a:srgbClr val="CCECFF"/>
        </a:accent1>
        <a:accent2>
          <a:srgbClr val="3399FF"/>
        </a:accent2>
        <a:accent3>
          <a:srgbClr val="9BBB59"/>
        </a:accent3>
        <a:accent4>
          <a:srgbClr val="8064A2"/>
        </a:accent4>
        <a:accent5>
          <a:srgbClr val="4BACC6"/>
        </a:accent5>
        <a:accent6>
          <a:srgbClr val="F79646"/>
        </a:accent6>
        <a:hlink>
          <a:srgbClr val="CC0066"/>
        </a:hlink>
        <a:folHlink>
          <a:srgbClr val="7D7DA9"/>
        </a:folHlink>
      </a:clrScheme>
      <a:clrMap bg1="lt1" tx1="dk1" bg2="lt2" tx2="dk2" accent1="accent1" accent2="accent2" accent3="accent3" accent4="accent4" accent5="accent5" accent6="accent6" hlink="hlink" folHlink="folHlink"/>
    </a:extraClrScheme>
    <a:extraClrScheme>
      <a:clrScheme name=" overriden 2">
        <a:dk1>
          <a:srgbClr val="007A77"/>
        </a:dk1>
        <a:lt1>
          <a:srgbClr val="EFF6EE"/>
        </a:lt1>
        <a:dk2>
          <a:srgbClr val="0066CC"/>
        </a:dk2>
        <a:lt2>
          <a:srgbClr val="C0C0C0"/>
        </a:lt2>
        <a:accent1>
          <a:srgbClr val="E7EEE6"/>
        </a:accent1>
        <a:accent2>
          <a:srgbClr val="FF9933"/>
        </a:accent2>
        <a:accent3>
          <a:srgbClr val="9BBB59"/>
        </a:accent3>
        <a:accent4>
          <a:srgbClr val="8064A2"/>
        </a:accent4>
        <a:accent5>
          <a:srgbClr val="4BACC6"/>
        </a:accent5>
        <a:accent6>
          <a:srgbClr val="F79646"/>
        </a:accent6>
        <a:hlink>
          <a:srgbClr val="636395"/>
        </a:hlink>
        <a:folHlink>
          <a:srgbClr val="CC3300"/>
        </a:folHlink>
      </a:clrScheme>
      <a:clrMap bg1="lt1" tx1="dk1" bg2="lt2" tx2="dk2" accent1="accent1" accent2="accent2" accent3="accent3" accent4="accent4" accent5="accent5" accent6="accent6" hlink="hlink" folHlink="folHlink"/>
    </a:extraClrScheme>
    <a:extraClrScheme>
      <a:clrScheme name=" overriden 3">
        <a:dk1>
          <a:srgbClr val="000000"/>
        </a:dk1>
        <a:lt1>
          <a:srgbClr val="CCFFCC"/>
        </a:lt1>
        <a:dk2>
          <a:srgbClr val="E88A00"/>
        </a:dk2>
        <a:lt2>
          <a:srgbClr val="C0C0C0"/>
        </a:lt2>
        <a:accent1>
          <a:srgbClr val="CCECFF"/>
        </a:accent1>
        <a:accent2>
          <a:srgbClr val="336600"/>
        </a:accent2>
        <a:accent3>
          <a:srgbClr val="9BBB59"/>
        </a:accent3>
        <a:accent4>
          <a:srgbClr val="8064A2"/>
        </a:accent4>
        <a:accent5>
          <a:srgbClr val="4BACC6"/>
        </a:accent5>
        <a:accent6>
          <a:srgbClr val="F79646"/>
        </a:accent6>
        <a:hlink>
          <a:srgbClr val="3333CC"/>
        </a:hlink>
        <a:folHlink>
          <a:srgbClr val="3399FF"/>
        </a:folHlink>
      </a:clrScheme>
      <a:clrMap bg1="lt1" tx1="dk1" bg2="lt2" tx2="dk2" accent1="accent1" accent2="accent2" accent3="accent3" accent4="accent4" accent5="accent5" accent6="accent6" hlink="hlink" folHlink="folHlink"/>
    </a:extraClrScheme>
    <a:extraClrScheme>
      <a:clrScheme name=" overriden 4">
        <a:dk1>
          <a:srgbClr val="000000"/>
        </a:dk1>
        <a:lt1>
          <a:srgbClr val="FFFFCC"/>
        </a:lt1>
        <a:dk2>
          <a:srgbClr val="CC3300"/>
        </a:dk2>
        <a:lt2>
          <a:srgbClr val="C0C0C0"/>
        </a:lt2>
        <a:accent1>
          <a:srgbClr val="FFFFCC"/>
        </a:accent1>
        <a:accent2>
          <a:srgbClr val="339933"/>
        </a:accent2>
        <a:accent3>
          <a:srgbClr val="9BBB59"/>
        </a:accent3>
        <a:accent4>
          <a:srgbClr val="8064A2"/>
        </a:accent4>
        <a:accent5>
          <a:srgbClr val="4BACC6"/>
        </a:accent5>
        <a:accent6>
          <a:srgbClr val="F79646"/>
        </a:accent6>
        <a:hlink>
          <a:srgbClr val="0066FF"/>
        </a:hlink>
        <a:folHlink>
          <a:srgbClr val="6F6F9F"/>
        </a:folHlink>
      </a:clrScheme>
      <a:clrMap bg1="lt1" tx1="dk1" bg2="lt2" tx2="dk2" accent1="accent1" accent2="accent2" accent3="accent3" accent4="accent4" accent5="accent5" accent6="accent6" hlink="hlink" folHlink="folHlink"/>
    </a:extraClrScheme>
    <a:extraClrScheme>
      <a:clrScheme name=" overriden 5">
        <a:dk1>
          <a:srgbClr val="000000"/>
        </a:dk1>
        <a:lt1>
          <a:srgbClr val="FFE2C5"/>
        </a:lt1>
        <a:dk2>
          <a:srgbClr val="636395"/>
        </a:dk2>
        <a:lt2>
          <a:srgbClr val="C0C0C0"/>
        </a:lt2>
        <a:accent1>
          <a:srgbClr val="FFE1E1"/>
        </a:accent1>
        <a:accent2>
          <a:srgbClr val="FF9933"/>
        </a:accent2>
        <a:accent3>
          <a:srgbClr val="9BBB59"/>
        </a:accent3>
        <a:accent4>
          <a:srgbClr val="8064A2"/>
        </a:accent4>
        <a:accent5>
          <a:srgbClr val="4BACC6"/>
        </a:accent5>
        <a:accent6>
          <a:srgbClr val="F79646"/>
        </a:accent6>
        <a:hlink>
          <a:srgbClr val="008080"/>
        </a:hlink>
        <a:folHlink>
          <a:srgbClr val="3399FF"/>
        </a:folHlink>
      </a:clrScheme>
      <a:clrMap bg1="lt1" tx1="dk2" bg2="lt2" tx2="dk1" accent1="accent1" accent2="accent2" accent3="accent3" accent4="accent4" accent5="accent5" accent6="accent6" hlink="hlink" folHlink="folHlink"/>
    </a:extraClrScheme>
    <a:extraClrScheme>
      <a:clrScheme name=" overriden 6">
        <a:dk1>
          <a:srgbClr val="626292"/>
        </a:dk1>
        <a:lt1>
          <a:srgbClr val="CCECFF"/>
        </a:lt1>
        <a:dk2>
          <a:srgbClr val="3333CC"/>
        </a:dk2>
        <a:lt2>
          <a:srgbClr val="C0C0C0"/>
        </a:lt2>
        <a:accent1>
          <a:srgbClr val="D9F1FF"/>
        </a:accent1>
        <a:accent2>
          <a:srgbClr val="FF9900"/>
        </a:accent2>
        <a:accent3>
          <a:srgbClr val="9BBB59"/>
        </a:accent3>
        <a:accent4>
          <a:srgbClr val="8064A2"/>
        </a:accent4>
        <a:accent5>
          <a:srgbClr val="4BACC6"/>
        </a:accent5>
        <a:accent6>
          <a:srgbClr val="F79646"/>
        </a:accent6>
        <a:hlink>
          <a:srgbClr val="CC0066"/>
        </a:hlink>
        <a:folHlink>
          <a:srgbClr val="009999"/>
        </a:folHlink>
      </a:clrScheme>
      <a:clrMap bg1="lt1" tx1="dk1" bg2="lt2" tx2="dk2" accent1="accent1" accent2="accent2" accent3="accent3" accent4="accent4" accent5="accent5" accent6="accent6" hlink="hlink" folHlink="folHlink"/>
    </a:extraClrScheme>
    <a:extraClrScheme>
      <a:clrScheme name=" overriden 7">
        <a:dk1>
          <a:srgbClr val="006600"/>
        </a:dk1>
        <a:lt1>
          <a:srgbClr val="FFE1E1"/>
        </a:lt1>
        <a:dk2>
          <a:srgbClr val="0066CC"/>
        </a:dk2>
        <a:lt2>
          <a:srgbClr val="C0C0C0"/>
        </a:lt2>
        <a:accent1>
          <a:srgbClr val="FFFFCC"/>
        </a:accent1>
        <a:accent2>
          <a:srgbClr val="009999"/>
        </a:accent2>
        <a:accent3>
          <a:srgbClr val="9BBB59"/>
        </a:accent3>
        <a:accent4>
          <a:srgbClr val="8064A2"/>
        </a:accent4>
        <a:accent5>
          <a:srgbClr val="4BACC6"/>
        </a:accent5>
        <a:accent6>
          <a:srgbClr val="F79646"/>
        </a:accent6>
        <a:hlink>
          <a:srgbClr val="EC0000"/>
        </a:hlink>
        <a:folHlink>
          <a:srgbClr val="0099FF"/>
        </a:folHlink>
      </a:clrScheme>
      <a:clrMap bg1="lt1" tx1="dk2" bg2="lt2" tx2="dk1" accent1="accent1" accent2="accent2" accent3="accent3" accent4="accent4" accent5="accent5" accent6="accent6" hlink="hlink" folHlink="folHlink"/>
    </a:extraClrScheme>
    <a:extraClrScheme>
      <a:clrScheme name=" overriden 8">
        <a:dk1>
          <a:srgbClr val="292929"/>
        </a:dk1>
        <a:lt1>
          <a:srgbClr val="DDDDDD"/>
        </a:lt1>
        <a:dk2>
          <a:srgbClr val="0066CC"/>
        </a:dk2>
        <a:lt2>
          <a:srgbClr val="B2B2B2"/>
        </a:lt2>
        <a:accent1>
          <a:srgbClr val="CACADC"/>
        </a:accent1>
        <a:accent2>
          <a:srgbClr val="FFCC00"/>
        </a:accent2>
        <a:accent3>
          <a:srgbClr val="9BBB59"/>
        </a:accent3>
        <a:accent4>
          <a:srgbClr val="8064A2"/>
        </a:accent4>
        <a:accent5>
          <a:srgbClr val="4BACC6"/>
        </a:accent5>
        <a:accent6>
          <a:srgbClr val="F79646"/>
        </a:accent6>
        <a:hlink>
          <a:srgbClr val="008080"/>
        </a:hlink>
        <a:folHlink>
          <a:srgbClr val="7D7DA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r="http://schemas.openxmlformats.org/officeDocument/2006/relationships" xmlns:a="http://schemas.openxmlformats.org/drawingml/2006/main" name=" overriden">
  <a:themeElements>
    <a:clrScheme name=" overriden 1">
      <a:dk1>
        <a:srgbClr val="0033CC"/>
      </a:dk1>
      <a:lt1>
        <a:srgbClr val="FFFFFF"/>
      </a:lt1>
      <a:dk2>
        <a:srgbClr val="007572"/>
      </a:dk2>
      <a:lt2>
        <a:srgbClr val="C0C0C0"/>
      </a:lt2>
      <a:accent1>
        <a:srgbClr val="CCECFF"/>
      </a:accent1>
      <a:accent2>
        <a:srgbClr val="3399FF"/>
      </a:accent2>
      <a:accent3>
        <a:srgbClr val="9BBB59"/>
      </a:accent3>
      <a:accent4>
        <a:srgbClr val="8064A2"/>
      </a:accent4>
      <a:accent5>
        <a:srgbClr val="4BACC6"/>
      </a:accent5>
      <a:accent6>
        <a:srgbClr val="F79646"/>
      </a:accent6>
      <a:hlink>
        <a:srgbClr val="CC0066"/>
      </a:hlink>
      <a:folHlink>
        <a:srgbClr val="7D7DA9"/>
      </a:folHlink>
    </a:clrScheme>
    <a:fontScheme name=" overriden">
      <a:majorFont>
        <a:latin typeface="Arial" pitchFamily="34" charset="0"/>
        <a:ea typeface="Arial" pitchFamily="34" charset="0"/>
        <a:cs typeface="Arial" pitchFamily="34" charset="0"/>
      </a:majorFont>
      <a:minorFont>
        <a:latin typeface="Arial" pitchFamily="34" charset="0"/>
        <a:ea typeface="Arial" pitchFamily="34" charset="0"/>
        <a:cs typeface="Arial" pitchFamily="34" charset="0"/>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overriden 1">
        <a:dk1>
          <a:srgbClr val="0033CC"/>
        </a:dk1>
        <a:lt1>
          <a:srgbClr val="FFFFFF"/>
        </a:lt1>
        <a:dk2>
          <a:srgbClr val="007572"/>
        </a:dk2>
        <a:lt2>
          <a:srgbClr val="C0C0C0"/>
        </a:lt2>
        <a:accent1>
          <a:srgbClr val="CCECFF"/>
        </a:accent1>
        <a:accent2>
          <a:srgbClr val="3399FF"/>
        </a:accent2>
        <a:accent3>
          <a:srgbClr val="9BBB59"/>
        </a:accent3>
        <a:accent4>
          <a:srgbClr val="8064A2"/>
        </a:accent4>
        <a:accent5>
          <a:srgbClr val="4BACC6"/>
        </a:accent5>
        <a:accent6>
          <a:srgbClr val="F79646"/>
        </a:accent6>
        <a:hlink>
          <a:srgbClr val="CC0066"/>
        </a:hlink>
        <a:folHlink>
          <a:srgbClr val="7D7DA9"/>
        </a:folHlink>
      </a:clrScheme>
      <a:clrMap bg1="lt1" tx1="dk1" bg2="lt2" tx2="dk2" accent1="accent1" accent2="accent2" accent3="accent3" accent4="accent4" accent5="accent5" accent6="accent6" hlink="hlink" folHlink="folHlink"/>
    </a:extraClrScheme>
    <a:extraClrScheme>
      <a:clrScheme name=" overriden 2">
        <a:dk1>
          <a:srgbClr val="007A77"/>
        </a:dk1>
        <a:lt1>
          <a:srgbClr val="EFF6EE"/>
        </a:lt1>
        <a:dk2>
          <a:srgbClr val="0066CC"/>
        </a:dk2>
        <a:lt2>
          <a:srgbClr val="C0C0C0"/>
        </a:lt2>
        <a:accent1>
          <a:srgbClr val="E7EEE6"/>
        </a:accent1>
        <a:accent2>
          <a:srgbClr val="FF9933"/>
        </a:accent2>
        <a:accent3>
          <a:srgbClr val="9BBB59"/>
        </a:accent3>
        <a:accent4>
          <a:srgbClr val="8064A2"/>
        </a:accent4>
        <a:accent5>
          <a:srgbClr val="4BACC6"/>
        </a:accent5>
        <a:accent6>
          <a:srgbClr val="F79646"/>
        </a:accent6>
        <a:hlink>
          <a:srgbClr val="636395"/>
        </a:hlink>
        <a:folHlink>
          <a:srgbClr val="CC3300"/>
        </a:folHlink>
      </a:clrScheme>
      <a:clrMap bg1="lt1" tx1="dk1" bg2="lt2" tx2="dk2" accent1="accent1" accent2="accent2" accent3="accent3" accent4="accent4" accent5="accent5" accent6="accent6" hlink="hlink" folHlink="folHlink"/>
    </a:extraClrScheme>
    <a:extraClrScheme>
      <a:clrScheme name=" overriden 3">
        <a:dk1>
          <a:srgbClr val="000000"/>
        </a:dk1>
        <a:lt1>
          <a:srgbClr val="CCFFCC"/>
        </a:lt1>
        <a:dk2>
          <a:srgbClr val="E88A00"/>
        </a:dk2>
        <a:lt2>
          <a:srgbClr val="C0C0C0"/>
        </a:lt2>
        <a:accent1>
          <a:srgbClr val="CCECFF"/>
        </a:accent1>
        <a:accent2>
          <a:srgbClr val="336600"/>
        </a:accent2>
        <a:accent3>
          <a:srgbClr val="9BBB59"/>
        </a:accent3>
        <a:accent4>
          <a:srgbClr val="8064A2"/>
        </a:accent4>
        <a:accent5>
          <a:srgbClr val="4BACC6"/>
        </a:accent5>
        <a:accent6>
          <a:srgbClr val="F79646"/>
        </a:accent6>
        <a:hlink>
          <a:srgbClr val="3333CC"/>
        </a:hlink>
        <a:folHlink>
          <a:srgbClr val="3399FF"/>
        </a:folHlink>
      </a:clrScheme>
      <a:clrMap bg1="lt1" tx1="dk1" bg2="lt2" tx2="dk2" accent1="accent1" accent2="accent2" accent3="accent3" accent4="accent4" accent5="accent5" accent6="accent6" hlink="hlink" folHlink="folHlink"/>
    </a:extraClrScheme>
    <a:extraClrScheme>
      <a:clrScheme name=" overriden 4">
        <a:dk1>
          <a:srgbClr val="000000"/>
        </a:dk1>
        <a:lt1>
          <a:srgbClr val="FFFFCC"/>
        </a:lt1>
        <a:dk2>
          <a:srgbClr val="CC3300"/>
        </a:dk2>
        <a:lt2>
          <a:srgbClr val="C0C0C0"/>
        </a:lt2>
        <a:accent1>
          <a:srgbClr val="FFFFCC"/>
        </a:accent1>
        <a:accent2>
          <a:srgbClr val="339933"/>
        </a:accent2>
        <a:accent3>
          <a:srgbClr val="9BBB59"/>
        </a:accent3>
        <a:accent4>
          <a:srgbClr val="8064A2"/>
        </a:accent4>
        <a:accent5>
          <a:srgbClr val="4BACC6"/>
        </a:accent5>
        <a:accent6>
          <a:srgbClr val="F79646"/>
        </a:accent6>
        <a:hlink>
          <a:srgbClr val="0066FF"/>
        </a:hlink>
        <a:folHlink>
          <a:srgbClr val="6F6F9F"/>
        </a:folHlink>
      </a:clrScheme>
      <a:clrMap bg1="lt1" tx1="dk1" bg2="lt2" tx2="dk2" accent1="accent1" accent2="accent2" accent3="accent3" accent4="accent4" accent5="accent5" accent6="accent6" hlink="hlink" folHlink="folHlink"/>
    </a:extraClrScheme>
    <a:extraClrScheme>
      <a:clrScheme name=" overriden 5">
        <a:dk1>
          <a:srgbClr val="000000"/>
        </a:dk1>
        <a:lt1>
          <a:srgbClr val="FFE2C5"/>
        </a:lt1>
        <a:dk2>
          <a:srgbClr val="636395"/>
        </a:dk2>
        <a:lt2>
          <a:srgbClr val="C0C0C0"/>
        </a:lt2>
        <a:accent1>
          <a:srgbClr val="FFE1E1"/>
        </a:accent1>
        <a:accent2>
          <a:srgbClr val="FF9933"/>
        </a:accent2>
        <a:accent3>
          <a:srgbClr val="9BBB59"/>
        </a:accent3>
        <a:accent4>
          <a:srgbClr val="8064A2"/>
        </a:accent4>
        <a:accent5>
          <a:srgbClr val="4BACC6"/>
        </a:accent5>
        <a:accent6>
          <a:srgbClr val="F79646"/>
        </a:accent6>
        <a:hlink>
          <a:srgbClr val="008080"/>
        </a:hlink>
        <a:folHlink>
          <a:srgbClr val="3399FF"/>
        </a:folHlink>
      </a:clrScheme>
      <a:clrMap bg1="lt1" tx1="dk2" bg2="lt2" tx2="dk1" accent1="accent1" accent2="accent2" accent3="accent3" accent4="accent4" accent5="accent5" accent6="accent6" hlink="hlink" folHlink="folHlink"/>
    </a:extraClrScheme>
    <a:extraClrScheme>
      <a:clrScheme name=" overriden 6">
        <a:dk1>
          <a:srgbClr val="626292"/>
        </a:dk1>
        <a:lt1>
          <a:srgbClr val="CCECFF"/>
        </a:lt1>
        <a:dk2>
          <a:srgbClr val="3333CC"/>
        </a:dk2>
        <a:lt2>
          <a:srgbClr val="C0C0C0"/>
        </a:lt2>
        <a:accent1>
          <a:srgbClr val="D9F1FF"/>
        </a:accent1>
        <a:accent2>
          <a:srgbClr val="FF9900"/>
        </a:accent2>
        <a:accent3>
          <a:srgbClr val="9BBB59"/>
        </a:accent3>
        <a:accent4>
          <a:srgbClr val="8064A2"/>
        </a:accent4>
        <a:accent5>
          <a:srgbClr val="4BACC6"/>
        </a:accent5>
        <a:accent6>
          <a:srgbClr val="F79646"/>
        </a:accent6>
        <a:hlink>
          <a:srgbClr val="CC0066"/>
        </a:hlink>
        <a:folHlink>
          <a:srgbClr val="009999"/>
        </a:folHlink>
      </a:clrScheme>
      <a:clrMap bg1="lt1" tx1="dk1" bg2="lt2" tx2="dk2" accent1="accent1" accent2="accent2" accent3="accent3" accent4="accent4" accent5="accent5" accent6="accent6" hlink="hlink" folHlink="folHlink"/>
    </a:extraClrScheme>
    <a:extraClrScheme>
      <a:clrScheme name=" overriden 7">
        <a:dk1>
          <a:srgbClr val="006600"/>
        </a:dk1>
        <a:lt1>
          <a:srgbClr val="FFE1E1"/>
        </a:lt1>
        <a:dk2>
          <a:srgbClr val="0066CC"/>
        </a:dk2>
        <a:lt2>
          <a:srgbClr val="C0C0C0"/>
        </a:lt2>
        <a:accent1>
          <a:srgbClr val="FFFFCC"/>
        </a:accent1>
        <a:accent2>
          <a:srgbClr val="009999"/>
        </a:accent2>
        <a:accent3>
          <a:srgbClr val="9BBB59"/>
        </a:accent3>
        <a:accent4>
          <a:srgbClr val="8064A2"/>
        </a:accent4>
        <a:accent5>
          <a:srgbClr val="4BACC6"/>
        </a:accent5>
        <a:accent6>
          <a:srgbClr val="F79646"/>
        </a:accent6>
        <a:hlink>
          <a:srgbClr val="EC0000"/>
        </a:hlink>
        <a:folHlink>
          <a:srgbClr val="0099FF"/>
        </a:folHlink>
      </a:clrScheme>
      <a:clrMap bg1="lt1" tx1="dk2" bg2="lt2" tx2="dk1" accent1="accent1" accent2="accent2" accent3="accent3" accent4="accent4" accent5="accent5" accent6="accent6" hlink="hlink" folHlink="folHlink"/>
    </a:extraClrScheme>
    <a:extraClrScheme>
      <a:clrScheme name=" overriden 8">
        <a:dk1>
          <a:srgbClr val="292929"/>
        </a:dk1>
        <a:lt1>
          <a:srgbClr val="DDDDDD"/>
        </a:lt1>
        <a:dk2>
          <a:srgbClr val="0066CC"/>
        </a:dk2>
        <a:lt2>
          <a:srgbClr val="B2B2B2"/>
        </a:lt2>
        <a:accent1>
          <a:srgbClr val="CACADC"/>
        </a:accent1>
        <a:accent2>
          <a:srgbClr val="FFCC00"/>
        </a:accent2>
        <a:accent3>
          <a:srgbClr val="9BBB59"/>
        </a:accent3>
        <a:accent4>
          <a:srgbClr val="8064A2"/>
        </a:accent4>
        <a:accent5>
          <a:srgbClr val="4BACC6"/>
        </a:accent5>
        <a:accent6>
          <a:srgbClr val="F79646"/>
        </a:accent6>
        <a:hlink>
          <a:srgbClr val="008080"/>
        </a:hlink>
        <a:folHlink>
          <a:srgbClr val="7D7DA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r="http://schemas.openxmlformats.org/officeDocument/2006/relationships" xmlns:a="http://schemas.openxmlformats.org/drawingml/2006/main" name="Office Theme">
  <a:themeElements>
    <a:clrScheme nam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itchFamily="34" charset="0"/>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itchFamily="34" charset="0"/>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178</Paragraphs>
  <Slides>28</Slides>
  <Notes>1</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28</vt:i4>
      </vt:variant>
    </vt:vector>
  </HeadingPairs>
  <TitlesOfParts>
    <vt:vector baseType="lpstr" size="40">
      <vt:lpstr>Arial</vt:lpstr>
      <vt:lpstr>Calibri</vt:lpstr>
      <vt:lpstr>Times New Roman</vt:lpstr>
      <vt:lpstr>宋体</vt:lpstr>
      <vt:lpstr>Wingdings</vt:lpstr>
      <vt:lpstr>楷体_GB2312</vt:lpstr>
      <vt:lpstr>经典细隶书简</vt:lpstr>
      <vt:lpstr>方正琥珀简体</vt:lpstr>
      <vt:lpstr>华文新魏</vt:lpstr>
      <vt:lpstr>华文楷体</vt:lpstr>
      <vt:lpstr>Arial Unicode MS</vt:lpstr>
      <vt:lpstr>Office Theme</vt:lpstr>
      <vt:lpstr>固体废弃物污染控制</vt:lpstr>
      <vt:lpstr>第四章  固体废物污染及控制</vt:lpstr>
      <vt:lpstr>§4-1  固体废物污染概述</vt:lpstr>
      <vt:lpstr>一、固体废物的来源和分类</vt:lpstr>
      <vt:lpstr>二、固体废物的污染及危害</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危险废物的越境转移</vt:lpstr>
      <vt:lpstr>危险废物的越境转移</vt:lpstr>
      <vt:lpstr>PowerPoint Presentation</vt:lpstr>
      <vt:lpstr>PowerPoint Presentation</vt:lpstr>
      <vt:lpstr>§4-2  固体废物的处理处置技术</vt:lpstr>
      <vt:lpstr>一、固体废物的预处理技术</vt:lpstr>
      <vt:lpstr>PowerPoint Presentation</vt:lpstr>
      <vt:lpstr>PowerPoint Presentation</vt:lpstr>
      <vt:lpstr>PowerPoint Presentation</vt:lpstr>
      <vt:lpstr>PowerPoint Presentation</vt:lpstr>
      <vt:lpstr>PowerPoint Presentation</vt:lpstr>
      <vt:lpstr>PowerPoint Presentation</vt:lpstr>
      <vt:lpstr>三、固体废物的最终处置技术</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2024-09-10T03:19:18.955</cp:lastPrinted>
  <dcterms:created xsi:type="dcterms:W3CDTF">2024-09-09T19:19:18Z</dcterms:created>
  <dcterms:modified xsi:type="dcterms:W3CDTF">2024-09-09T19:19:20Z</dcterms:modified>
</cp:coreProperties>
</file>