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48" r:id="rId2"/>
    <p:sldMasterId id="2147483752"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9144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030AEE-D5A3-4178-954F-DE9FAF3A2A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B9D8D4-55BA-48C9-9BFF-D05C7929F8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25CFD7-413D-4E6F-97C6-61191C68AB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ACB23F-2E9C-457E-8403-2ED6248EDC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543204-DA6F-45C5-9A51-C2C4369990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7F4477-F087-4386-BB15-F0595BA92F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7AE7E4-1482-45F7-97E5-7E366344A7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D8B1C0-DE44-4B0F-8490-26D30F7DB8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23E182-25B5-4C49-B682-15B3332819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34AA77-F914-4655-9531-CCFF8DD588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E81FFC-1350-41C1-BE96-10FA83DC2E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smtClean="0"/>
              <a:t>单击此处编辑母版副标题样式</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8C9B21ED-1D02-4BEA-A2F4-4A971A109D04}"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8C9B21ED-1D02-4BEA-A2F4-4A971A109D04}"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8C9B21ED-1D02-4BEA-A2F4-4A971A109D04}"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54296"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8C9B21ED-1D02-4BEA-A2F4-4A971A109D04}"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7"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9"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8C9B21ED-1D02-4BEA-A2F4-4A971A109D04}"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4"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5"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8C9B21ED-1D02-4BEA-A2F4-4A971A109D04}"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3"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4"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8C9B21ED-1D02-4BEA-A2F4-4A971A109D04}"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8C9B21ED-1D02-4BEA-A2F4-4A971A109D04}"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8C9B21ED-1D02-4BEA-A2F4-4A971A109D04}"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8C9B21ED-1D02-4BEA-A2F4-4A971A109D04}"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274638"/>
            <a:ext cx="6052930" cy="5851525"/>
          </a:xfrm>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8C9B21ED-1D02-4BEA-A2F4-4A971A109D04}"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blipFill rotWithShape="0">
          <a:blip r:embed="rId1"/>
          <a:stretch>
            <a:fillRect/>
          </a:stretch>
        </a:blipFill>
        <a:effectLst/>
      </p:bgPr>
    </p:bg>
    <p:spTree>
      <p:nvGrpSpPr>
        <p:cNvPr id="1" name=""/>
        <p:cNvGrpSpPr/>
        <p:nvPr/>
      </p:nvGrpSpPr>
      <p:grpSpPr/>
      <p:sp>
        <p:nvSpPr>
          <p:cNvPr id="297986" name="标题 297985"/>
          <p:cNvSpPr/>
          <p:nvPr>
            <p:ph type="ctrTitle"/>
          </p:nvPr>
        </p:nvSpPr>
        <p:spPr>
          <a:xfrm>
            <a:off x="685800" y="2286000"/>
            <a:ext cx="77724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anose="02010600030101010101" pitchFamily="2" charset="-122"/>
              </a:defRPr>
            </a:lvl1pPr>
          </a:lstStyle>
          <a:p>
            <a:pPr lvl="0"/>
            <a:r>
              <a:t>单击此处编辑母版标题样式</a:t>
            </a:r>
          </a:p>
        </p:txBody>
      </p:sp>
      <p:sp>
        <p:nvSpPr>
          <p:cNvPr id="297987" name="副标题 297986"/>
          <p:cNvSpPr/>
          <p:nvPr>
            <p:ph type="subTitle" idx="1"/>
          </p:nvPr>
        </p:nvSpPr>
        <p:spPr>
          <a:xfrm>
            <a:off x="1371600" y="3886200"/>
            <a:ext cx="6400800" cy="1752600"/>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
                <a:schemeClr val="hlink"/>
              </a:buClr>
              <a:buSzPct val="75000"/>
              <a:buFont typeface="Wingdings" panose="05000000000000000000" pitchFamily="2" charset="2"/>
              <a:buNone/>
              <a:defRPr kumimoji="0" lang="zh-CN" altLang="en-US" sz="3200" b="0" i="0" u="none" baseline="0">
                <a:solidFill>
                  <a:schemeClr val="tx1"/>
                </a:solidFill>
                <a:latin typeface="Arial" pitchFamily="34" charset="0"/>
                <a:ea typeface="宋体" panose="02010600030101010101" pitchFamily="2" charset="-122"/>
              </a:defRPr>
            </a:lvl1pPr>
            <a:lvl2pPr marL="457200" indent="0" algn="ctr" defTabSz="914400" rtl="0" eaLnBrk="1" fontAlgn="base" hangingPunct="1">
              <a:lnSpc>
                <a:spcPct val="100000"/>
              </a:lnSpc>
              <a:spcBef>
                <a:spcPct val="20000"/>
              </a:spcBef>
              <a:spcAft>
                <a:spcPct val="0"/>
              </a:spcAft>
              <a:buClr>
                <a:schemeClr val="accent2"/>
              </a:buClr>
              <a:buSzPct val="85000"/>
              <a:buFont typeface="Wingdings" panose="05000000000000000000" pitchFamily="2" charset="2"/>
              <a:buNone/>
              <a:defRPr kumimoji="0" lang="zh-CN" altLang="en-US" sz="2800" b="0" i="0" u="none" baseline="0">
                <a:solidFill>
                  <a:schemeClr val="tx1"/>
                </a:solidFill>
                <a:latin typeface="Arial" pitchFamily="34" charset="0"/>
                <a:ea typeface="宋体" panose="02010600030101010101" pitchFamily="2" charset="-122"/>
              </a:defRPr>
            </a:lvl2pPr>
            <a:lvl3pPr marL="914400" indent="0" algn="ctr"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None/>
              <a:defRPr kumimoji="0" lang="zh-CN" altLang="en-US" sz="2400" b="0" i="0" u="none" baseline="0">
                <a:solidFill>
                  <a:schemeClr val="tx1"/>
                </a:solidFill>
                <a:latin typeface="Arial" pitchFamily="34" charset="0"/>
                <a:ea typeface="宋体" panose="02010600030101010101" pitchFamily="2" charset="-122"/>
              </a:defRPr>
            </a:lvl3pPr>
            <a:lvl4pPr marL="1371600" indent="0" algn="ctr" defTabSz="914400" rtl="0" eaLnBrk="1" fontAlgn="base" hangingPunct="1">
              <a:lnSpc>
                <a:spcPct val="100000"/>
              </a:lnSpc>
              <a:spcBef>
                <a:spcPct val="20000"/>
              </a:spcBef>
              <a:spcAft>
                <a:spcPct val="0"/>
              </a:spcAft>
              <a:buClr>
                <a:schemeClr val="accent2"/>
              </a:buClr>
              <a:buSzPct val="90000"/>
              <a:buFont typeface="Wingdings" panose="05000000000000000000" pitchFamily="2" charset="2"/>
              <a:buNone/>
              <a:defRPr kumimoji="0" lang="zh-CN" altLang="en-US" sz="2000" b="0" i="0" u="none" baseline="0">
                <a:solidFill>
                  <a:schemeClr val="tx1"/>
                </a:solidFill>
                <a:latin typeface="Arial" pitchFamily="34" charset="0"/>
                <a:ea typeface="宋体" panose="02010600030101010101" pitchFamily="2" charset="-122"/>
              </a:defRPr>
            </a:lvl4pPr>
            <a:lvl5pPr marL="1828800" indent="0" algn="ctr"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None/>
              <a:defRPr kumimoji="0" lang="zh-CN" altLang="en-US" sz="2000" b="0" i="0" u="none" baseline="0">
                <a:solidFill>
                  <a:schemeClr val="tx1"/>
                </a:solidFill>
                <a:latin typeface="Arial" pitchFamily="34" charset="0"/>
                <a:ea typeface="宋体" panose="02010600030101010101" pitchFamily="2" charset="-122"/>
              </a:defRPr>
            </a:lvl5pPr>
          </a:lstStyle>
          <a:p>
            <a:pPr lvl="0"/>
            <a:r>
              <a:t>单击此处编辑母版副标题样式</a:t>
            </a:r>
          </a:p>
        </p:txBody>
      </p:sp>
      <p:sp>
        <p:nvSpPr>
          <p:cNvPr id="297988" name="日期占位符 297987"/>
          <p:cNvSpPr/>
          <p:nvPr>
            <p:ph type="dt" sz="half" idx="2"/>
          </p:nvPr>
        </p:nvSpPr>
        <p:spPr>
          <a:xfrm>
            <a:off x="301625" y="6245225"/>
            <a:ext cx="2289175" cy="476250"/>
          </a:xfrm>
          <a:prstGeom prst="rect">
            <a:avLst/>
          </a:prstGeom>
          <a:noFill/>
          <a:ln>
            <a:noFill/>
            <a:miter lim="800000"/>
          </a:ln>
        </p:spPr>
        <p:txBody>
          <a:bodyPr/>
          <a:lstStyle/>
          <a:p>
            <a:pPr lvl="0"/>
            <a:endParaRPr sz="1400"/>
          </a:p>
        </p:txBody>
      </p:sp>
      <p:sp>
        <p:nvSpPr>
          <p:cNvPr id="297989" name="页脚占位符 297988"/>
          <p:cNvSpPr/>
          <p:nvPr>
            <p:ph type="ftr" sz="quarter" idx="3"/>
          </p:nvPr>
        </p:nvSpPr>
        <p:spPr>
          <a:xfrm>
            <a:off x="3124200" y="6245225"/>
            <a:ext cx="2895600" cy="476250"/>
          </a:xfrm>
          <a:prstGeom prst="rect">
            <a:avLst/>
          </a:prstGeom>
          <a:noFill/>
          <a:ln>
            <a:noFill/>
            <a:miter lim="800000"/>
          </a:ln>
        </p:spPr>
        <p:txBody>
          <a:bodyPr/>
          <a:lstStyle/>
          <a:p>
            <a:pPr lvl="0" algn="ctr"/>
            <a:endParaRPr sz="1400"/>
          </a:p>
        </p:txBody>
      </p:sp>
      <p:sp>
        <p:nvSpPr>
          <p:cNvPr id="297990" name="灯片编号占位符 297989"/>
          <p:cNvSpPr/>
          <p:nvPr>
            <p:ph type="sldNum" sz="quarter" idx="4"/>
          </p:nvPr>
        </p:nvSpPr>
        <p:spPr>
          <a:xfrm>
            <a:off x="6553200" y="6245225"/>
            <a:ext cx="2289175" cy="476250"/>
          </a:xfrm>
          <a:prstGeom prst="rect">
            <a:avLst/>
          </a:prstGeom>
          <a:noFill/>
          <a:ln>
            <a:noFill/>
            <a:miter lim="800000"/>
          </a:ln>
        </p:spPr>
        <p:txBody>
          <a:bodyPr/>
          <a:lstStyle/>
          <a:p>
            <a:pPr lvl="0" algn="r"/>
            <a:fld id="{A7276C6B-7E6B-40A9-A723-FCD6C946F645}" type="slidenum">
              <a:rPr sz="1400"/>
              <a:t/>
            </a:fld>
            <a:endParaRPr sz="1400"/>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sz="1400"/>
          </a:p>
        </p:txBody>
      </p:sp>
      <p:sp>
        <p:nvSpPr>
          <p:cNvPr id="5" name="Footer Placeholder 4"/>
          <p:cNvSpPr>
            <a:spLocks noGrp="1"/>
          </p:cNvSpPr>
          <p:nvPr>
            <p:ph type="ftr" sz="quarter" idx="3"/>
          </p:nvPr>
        </p:nvSpPr>
        <p:spPr/>
        <p:txBody>
          <a:bodyPr/>
          <a:lstStyle/>
          <a:p>
            <a:pPr lvl="0" algn="ctr"/>
            <a:endParaRPr sz="1400"/>
          </a:p>
        </p:txBody>
      </p:sp>
      <p:sp>
        <p:nvSpPr>
          <p:cNvPr id="6" name="Slide Number Placeholder 5"/>
          <p:cNvSpPr>
            <a:spLocks noGrp="1"/>
          </p:cNvSpPr>
          <p:nvPr>
            <p:ph type="sldNum" sz="quarter" idx="4"/>
          </p:nvPr>
        </p:nvSpPr>
        <p:spPr/>
        <p:txBody>
          <a:bodyPr/>
          <a:lstStyle/>
          <a:p>
            <a:pPr lvl="0" algn="r"/>
            <a:fld id="{93AE1883-0942-4AA3-9DB2-9C7C3A0314B1}" type="slidenum">
              <a:rPr sz="1400"/>
              <a:t/>
            </a:fld>
            <a:endParaRPr 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defTabSz="914400" rtl="0" eaLnBrk="1" fontAlgn="base" hangingPunct="1">
              <a:lnSpc>
                <a:spcPct val="100000"/>
              </a:lnSpc>
              <a:spcBef>
                <a:spcPct val="0"/>
              </a:spcBef>
              <a:spcAft>
                <a:spcPct val="0"/>
              </a:spcAft>
              <a:buClrTx/>
              <a:buSzTx/>
            </a:pPr>
            <a:endParaRPr lang="zh-CN" altLang="en-US" strike="noStrike" baseline="0" noProof="1"/>
          </a:p>
        </p:txBody>
      </p:sp>
      <p:sp>
        <p:nvSpPr>
          <p:cNvPr id="3" name="页脚占位符 2"/>
          <p:cNvSpPr>
            <a:spLocks noGrp="1"/>
          </p:cNvSpPr>
          <p:nvPr>
            <p:ph type="ftr" sz="quarter" idx="11"/>
          </p:nvPr>
        </p:nvSpPr>
        <p:spPr/>
        <p:txBody>
          <a:bodyPr/>
          <a:lstStyle/>
          <a:p>
            <a:pPr lvl="0" defTabSz="914400" rtl="0" eaLnBrk="1" fontAlgn="base" hangingPunct="1">
              <a:lnSpc>
                <a:spcPct val="100000"/>
              </a:lnSpc>
              <a:spcBef>
                <a:spcPct val="0"/>
              </a:spcBef>
              <a:spcAft>
                <a:spcPct val="0"/>
              </a:spcAft>
              <a:buClrTx/>
              <a:buSzTx/>
            </a:pPr>
            <a:endParaRPr lang="zh-CN" altLang="en-US" strike="noStrike" baseline="0" noProof="1"/>
          </a:p>
        </p:txBody>
      </p:sp>
      <p:sp>
        <p:nvSpPr>
          <p:cNvPr id="4" name="灯片编号占位符 3"/>
          <p:cNvSpPr>
            <a:spLocks noGrp="1"/>
          </p:cNvSpPr>
          <p:nvPr>
            <p:ph type="sldNum" sz="quarter" idx="12"/>
          </p:nvPr>
        </p:nvSpPr>
        <p:spPr/>
        <p:txBody>
          <a:bodyPr/>
          <a:lstStyle/>
          <a:p>
            <a:pPr lvl="0" defTabSz="914400" rtl="0" eaLnBrk="1" fontAlgn="base" hangingPunct="1">
              <a:lnSpc>
                <a:spcPct val="100000"/>
              </a:lnSpc>
              <a:spcBef>
                <a:spcPct val="0"/>
              </a:spcBef>
              <a:spcAft>
                <a:spcPct val="0"/>
              </a:spcAft>
              <a:buClrTx/>
              <a:buSzTx/>
            </a:pPr>
            <a:fld id="{9A0DB2DC-4C9A-4742-B13C-FB6460FD3503}" type="slidenum">
              <a:rPr lang="zh-CN" altLang="en-US" strike="noStrike" baseline="0" noProof="1">
                <a:latin typeface="Arial"/>
                <a:ea typeface="宋体" panose="02010600030101010101" pitchFamily="2" charset="-122"/>
                <a:cs typeface="+mn-cs"/>
              </a:rPr>
              <a:t/>
            </a:fld>
            <a:endParaRPr lang="zh-CN" altLang="en-US" sz="1400" u="none" strike="noStrike" baseline="0" noProof="1">
              <a:solidFill>
                <a:schemeClr val="tx1"/>
              </a:solidFill>
              <a:latin typeface="Arial"/>
              <a:ea typeface="宋体" panose="02010600030101010101" pitchFamily="2"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image" Target="../media/image2.jpeg" /><Relationship Id="rId5" Type="http://schemas.openxmlformats.org/officeDocument/2006/relationships/image" Target="../media/image1.jpeg" /><Relationship Id="rId6" Type="http://schemas.openxmlformats.org/officeDocument/2006/relationships/image" Target="../media/image3.png" /><Relationship Id="rId7"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8194" name="标题 1025"/>
          <p:cNvSpPr/>
          <p:nvPr>
            <p:ph type="title" idx="4294967295"/>
          </p:nvPr>
        </p:nvSpPr>
        <p:spPr>
          <a:xfrm>
            <a:off x="457200" y="274638"/>
            <a:ext cx="8229600" cy="1143000"/>
          </a:xfrm>
          <a:prstGeom prst="rect">
            <a:avLst/>
          </a:prstGeom>
          <a:noFill/>
          <a:ln>
            <a:noFill/>
            <a:miter lim="800000"/>
          </a:ln>
        </p:spPr>
        <p:txBody>
          <a:bodyPr anchor="ctr" anchorCtr="0"/>
          <a:lstStyle>
            <a:lvl1pPr marL="0" lvl="0" indent="0" algn="ctr" defTabSz="914400" rtl="0" eaLnBrk="1" fontAlgn="base" latinLnBrk="0" hangingPunct="1">
              <a:lnSpc>
                <a:spcPct val="100000"/>
              </a:lnSpc>
              <a:spcBef>
                <a:spcPct val="0"/>
              </a:spcBef>
              <a:spcAft>
                <a:spcPct val="0"/>
              </a:spcAft>
              <a:buClrTx/>
              <a:buSzTx/>
              <a:buFontTx/>
              <a:buNone/>
              <a:defRPr lang="ru-RU" altLang="en-US" sz="4400" b="0" i="0" u="none" kern="1200">
                <a:solidFill>
                  <a:schemeClr val="tx2"/>
                </a:solidFill>
                <a:latin typeface="+mj-lt"/>
                <a:ea typeface="+mj-ea"/>
                <a:cs typeface="+mj-cs"/>
              </a:defRPr>
            </a:lvl1pPr>
          </a:lstStyle>
          <a:p>
            <a:pPr lvl="0"/>
            <a:r>
              <a:t>单击此处编辑母版标题样式</a:t>
            </a:r>
          </a:p>
        </p:txBody>
      </p:sp>
      <p:sp>
        <p:nvSpPr>
          <p:cNvPr id="8195" name="文本占位符 1026"/>
          <p:cNvSpPr/>
          <p:nvPr>
            <p:ph type="body"/>
          </p:nvPr>
        </p:nvSpPr>
        <p:spPr>
          <a:xfrm>
            <a:off x="457200" y="1600200"/>
            <a:ext cx="8229600" cy="4525962"/>
          </a:xfrm>
          <a:prstGeom prst="rect">
            <a:avLst/>
          </a:prstGeom>
          <a:noFill/>
          <a:ln>
            <a:noFill/>
            <a:miter lim="800000"/>
          </a:ln>
        </p:spPr>
        <p:txBody>
          <a:bodyPr anchor="t" anchorCtr="0"/>
          <a:lstStyle>
            <a:lvl1pPr marL="342900" lvl="0" indent="-342900" algn="l" defTabSz="914400" rtl="0" eaLnBrk="1" fontAlgn="base" latinLnBrk="0" hangingPunct="1">
              <a:lnSpc>
                <a:spcPct val="100000"/>
              </a:lnSpc>
              <a:spcBef>
                <a:spcPct val="20000"/>
              </a:spcBef>
              <a:spcAft>
                <a:spcPct val="0"/>
              </a:spcAft>
              <a:buClrTx/>
              <a:buSzTx/>
              <a:buFontTx/>
              <a:buChar char="•"/>
              <a:defRPr lang="ru-RU" altLang="en-US" sz="3200" b="0" i="0" u="none" kern="1200">
                <a:solidFill>
                  <a:schemeClr val="tx1"/>
                </a:solidFill>
                <a:latin typeface="+mn-lt"/>
                <a:ea typeface="+mn-ea"/>
                <a:cs typeface="+mn-cs"/>
              </a:defRPr>
            </a:lvl1pPr>
            <a:lvl2pPr marL="742950" lvl="1" indent="-285750" algn="l" rtl="0" eaLnBrk="1" fontAlgn="base" latinLnBrk="0" hangingPunct="1">
              <a:lnSpc>
                <a:spcPct val="100000"/>
              </a:lnSpc>
              <a:spcBef>
                <a:spcPct val="20000"/>
              </a:spcBef>
              <a:spcAft>
                <a:spcPct val="0"/>
              </a:spcAft>
              <a:buClrTx/>
              <a:buSzTx/>
              <a:buFontTx/>
              <a:buChar char="–"/>
              <a:defRPr lang="ru-RU" altLang="en-US" sz="2800" b="0" i="0" u="none" kern="1200">
                <a:solidFill>
                  <a:schemeClr val="tx1"/>
                </a:solidFill>
                <a:latin typeface="Arial" pitchFamily="34" charset="0"/>
                <a:ea typeface="宋体" panose="02010600030101010101" pitchFamily="2" charset="-122"/>
                <a:cs typeface="+mn-cs"/>
              </a:defRPr>
            </a:lvl2pPr>
            <a:lvl3pPr marL="1143000" lvl="2" indent="-228600" algn="l" rtl="0" eaLnBrk="1" fontAlgn="base" latinLnBrk="0" hangingPunct="1">
              <a:lnSpc>
                <a:spcPct val="100000"/>
              </a:lnSpc>
              <a:spcBef>
                <a:spcPct val="20000"/>
              </a:spcBef>
              <a:spcAft>
                <a:spcPct val="0"/>
              </a:spcAft>
              <a:buClrTx/>
              <a:buSzTx/>
              <a:buFontTx/>
              <a:buChar char="•"/>
              <a:defRPr lang="ru-RU" altLang="en-US" sz="2400" b="0" i="0" u="none" kern="1200">
                <a:solidFill>
                  <a:schemeClr val="tx1"/>
                </a:solidFill>
                <a:latin typeface="Arial" pitchFamily="34" charset="0"/>
                <a:ea typeface="宋体" panose="02010600030101010101" pitchFamily="2" charset="-122"/>
                <a:cs typeface="+mn-cs"/>
              </a:defRPr>
            </a:lvl3pPr>
            <a:lvl4pPr marL="1600200" lvl="3"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4pPr>
            <a:lvl5pPr marL="2057400" lvl="4"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9pPr>
          </a:lstStyle>
          <a:p>
            <a:pPr marL="342900" lvl="0" indent="-342900"/>
            <a:r>
              <a:t>单击此处编辑母版文本样式</a:t>
            </a:r>
          </a:p>
          <a:p>
            <a:pPr marL="742950" lvl="1" indent="-285750"/>
            <a:r>
              <a:t>第二级</a:t>
            </a:r>
          </a:p>
          <a:p>
            <a:pPr marL="1143000" lvl="2" indent="-228600"/>
            <a:r>
              <a:t>第三级</a:t>
            </a:r>
          </a:p>
          <a:p>
            <a:pPr marL="1600200" lvl="3" indent="-228600"/>
            <a:r>
              <a:t>第四级</a:t>
            </a:r>
          </a:p>
          <a:p>
            <a:pPr marL="2057400" lvl="4" indent="-228600"/>
            <a:r>
              <a:t>第五级</a:t>
            </a:r>
          </a:p>
        </p:txBody>
      </p:sp>
      <p:sp>
        <p:nvSpPr>
          <p:cNvPr id="8196" name="日期占位符 1"/>
          <p:cNvSpPr>
            <a:spLocks noGrp="1"/>
          </p:cNvSpPr>
          <p:nvPr>
            <p:ph type="dt" sz="half" idx="2"/>
          </p:nvPr>
        </p:nvSpPr>
        <p:spPr>
          <a:xfrm>
            <a:off x="457200" y="6245225"/>
            <a:ext cx="2133600" cy="476250"/>
          </a:xfrm>
          <a:prstGeom prst="rect">
            <a:avLst/>
          </a:prstGeom>
          <a:noFill/>
          <a:ln w="9525">
            <a:noFill/>
          </a:ln>
        </p:spPr>
        <p:txBody>
          <a:bodyPr anchor="t" anchorCtr="0"/>
          <a:lstStyle>
            <a:defPPr algn="l" rtl="0" eaLnBrk="1" hangingPunct="1">
              <a:defRPr kumimoji="0" lang="ru-RU" altLang="en-US" b="0">
                <a:solidFill>
                  <a:schemeClr val="phClr"/>
                </a:solidFill>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197" name="页脚占位符 2"/>
          <p:cNvSpPr>
            <a:spLocks noGrp="1"/>
          </p:cNvSpPr>
          <p:nvPr>
            <p:ph type="ftr" sz="quarter" idx="3"/>
          </p:nvPr>
        </p:nvSpPr>
        <p:spPr>
          <a:xfrm>
            <a:off x="3124200" y="6245225"/>
            <a:ext cx="2895600" cy="476250"/>
          </a:xfrm>
          <a:prstGeom prst="rect">
            <a:avLst/>
          </a:prstGeom>
          <a:noFill/>
          <a:ln w="9525">
            <a:noFill/>
          </a:ln>
        </p:spPr>
        <p:txBody>
          <a:bodyPr anchor="t" anchorCtr="0"/>
          <a:lstStyle>
            <a:defPPr algn="l" rtl="0" eaLnBrk="1" hangingPunct="1">
              <a:defRPr kumimoji="0" lang="ru-RU" altLang="en-US" b="0">
                <a:solidFill>
                  <a:schemeClr val="phClr"/>
                </a:solidFill>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8198" name="灯片编号占位符 3"/>
          <p:cNvSpPr>
            <a:spLocks noGrp="1"/>
          </p:cNvSpPr>
          <p:nvPr>
            <p:ph type="sldNum" sz="quarter" idx="4"/>
          </p:nvPr>
        </p:nvSpPr>
        <p:spPr>
          <a:xfrm>
            <a:off x="6553200" y="6245225"/>
            <a:ext cx="2133600" cy="476250"/>
          </a:xfrm>
          <a:prstGeom prst="rect">
            <a:avLst/>
          </a:prstGeom>
          <a:noFill/>
          <a:ln w="9525">
            <a:noFill/>
          </a:ln>
        </p:spPr>
        <p:txBody>
          <a:bodyPr anchor="t" anchorCtr="0"/>
          <a:lstStyle>
            <a:defPPr algn="l" rtl="0" eaLnBrk="1" hangingPunct="1">
              <a:defRPr kumimoji="0" lang="ru-RU" altLang="en-US" b="0">
                <a:solidFill>
                  <a:schemeClr val="phClr"/>
                </a:solidFill>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8C9B21ED-1D02-4BEA-A2F4-4A971A109D04}" type="slidenum">
              <a:rPr lang="zh-CN" altLang="en-US" sz="1400" baseline="0">
                <a:latin typeface="Arial" pitchFamily="34" charset="0"/>
                <a:ea typeface="宋体" panose="02010600030101010101" pitchFamily="2" charset="-122"/>
              </a:rPr>
              <a:t>*</a:t>
            </a:fld>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ransition/>
  <p:timing/>
  <p:txStyles>
    <p:titleStyle>
      <a:lvl1pPr marL="0" lvl="0" indent="0" algn="ctr" defTabSz="914400" rtl="0" eaLnBrk="1" fontAlgn="base" latinLnBrk="0" hangingPunct="1">
        <a:lnSpc>
          <a:spcPct val="100000"/>
        </a:lnSpc>
        <a:spcBef>
          <a:spcPct val="0"/>
        </a:spcBef>
        <a:spcAft>
          <a:spcPct val="0"/>
        </a:spcAft>
        <a:buClrTx/>
        <a:buSzTx/>
        <a:buFontTx/>
        <a:buNone/>
        <a:defRPr sz="4400" b="0" i="0" u="none" kern="120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Tx/>
        <a:buSzTx/>
        <a:buFontTx/>
        <a:buChar char="•"/>
        <a:defRPr sz="3200" b="0" i="0" u="none" kern="120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sz="2800" b="0" i="0" u="none" kern="1200">
          <a:solidFill>
            <a:schemeClr val="tx1"/>
          </a:solidFill>
          <a:latin typeface="Arial"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sz="2400" b="0" i="0" u="none" kern="1200">
          <a:solidFill>
            <a:schemeClr val="tx1"/>
          </a:solidFill>
          <a:latin typeface="Arial"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9pPr>
    </p:bodyStyle>
    <p:otherStyle>
      <a:lvl1pPr marL="0" lvl="0"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6"/>
          <a:stretch>
            <a:fillRect/>
          </a:stretch>
        </a:blipFill>
        <a:effectLst/>
      </p:bgPr>
    </p:bg>
    <p:spTree>
      <p:nvGrpSpPr>
        <p:cNvPr id="1" name=""/>
        <p:cNvGrpSpPr/>
        <p:nvPr/>
      </p:nvGrpSpPr>
      <p:grpSpPr/>
      <p:sp>
        <p:nvSpPr>
          <p:cNvPr id="296962" name="标题 296961"/>
          <p:cNvSpPr/>
          <p:nvPr>
            <p:ph type="title"/>
          </p:nvPr>
        </p:nvSpPr>
        <p:spPr>
          <a:xfrm>
            <a:off x="301625" y="609600"/>
            <a:ext cx="854075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anose="02010600030101010101" pitchFamily="2" charset="-122"/>
              </a:defRPr>
            </a:lvl1pPr>
          </a:lstStyle>
          <a:p>
            <a:pPr lvl="0"/>
            <a:r>
              <a:t>单击此处编辑母版标题样式</a:t>
            </a:r>
          </a:p>
        </p:txBody>
      </p:sp>
      <p:sp>
        <p:nvSpPr>
          <p:cNvPr id="296963" name="文本占位符 296962"/>
          <p:cNvSpPr/>
          <p:nvPr>
            <p:ph type="body" idx="1"/>
          </p:nvPr>
        </p:nvSpPr>
        <p:spPr>
          <a:xfrm>
            <a:off x="301625" y="1905000"/>
            <a:ext cx="8540750" cy="4194175"/>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anose="05000000000000000000" pitchFamily="2" charset="2"/>
              <a:buChar char="v"/>
              <a:defRPr kumimoji="0" lang="zh-CN" altLang="en-US" sz="32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anose="05000000000000000000" pitchFamily="2" charset="2"/>
              <a:buChar char=""/>
              <a:defRPr kumimoji="0" lang="zh-CN" altLang="en-US" sz="28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4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000" b="0" i="0" u="none" baseline="0">
                <a:solidFill>
                  <a:schemeClr val="tx1"/>
                </a:solidFill>
                <a:latin typeface="Arial" pitchFamily="34" charset="0"/>
                <a:ea typeface="宋体" panose="02010600030101010101"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296964" name="日期占位符 296963"/>
          <p:cNvSpPr/>
          <p:nvPr>
            <p:ph type="dt" sz="half" idx="2"/>
          </p:nvPr>
        </p:nvSpPr>
        <p:spPr>
          <a:xfrm>
            <a:off x="301625" y="6245225"/>
            <a:ext cx="2289175" cy="476250"/>
          </a:xfrm>
          <a:prstGeom prst="rect">
            <a:avLst/>
          </a:prstGeom>
          <a:noFill/>
          <a:ln>
            <a:noFill/>
            <a:miter lim="800000"/>
          </a:ln>
        </p:spPr>
        <p:txBody>
          <a:bodyPr/>
          <a:lstStyle>
            <a:defPPr algn="ctr" rtl="0" eaLnBrk="1" hangingPunct="1">
              <a:defRPr kumimoji="0" lang="zh-CN" altLang="en-US" b="1">
                <a:solidFill>
                  <a:srgbClr val="FFFF66"/>
                </a:solidFil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lvl="0"/>
            <a:endParaRPr sz="1400"/>
          </a:p>
        </p:txBody>
      </p:sp>
      <p:sp>
        <p:nvSpPr>
          <p:cNvPr id="296965" name="页脚占位符 296964"/>
          <p:cNvSpPr/>
          <p:nvPr>
            <p:ph type="ftr" sz="quarter" idx="3"/>
          </p:nvPr>
        </p:nvSpPr>
        <p:spPr>
          <a:xfrm>
            <a:off x="3124200" y="6245225"/>
            <a:ext cx="2895600" cy="476250"/>
          </a:xfrm>
          <a:prstGeom prst="rect">
            <a:avLst/>
          </a:prstGeom>
          <a:noFill/>
          <a:ln>
            <a:noFill/>
            <a:miter lim="800000"/>
          </a:ln>
        </p:spPr>
        <p:txBody>
          <a:bodyPr/>
          <a:lstStyle>
            <a:defPPr algn="ctr" rtl="0" eaLnBrk="1" hangingPunct="1">
              <a:defRPr kumimoji="0" lang="zh-CN" altLang="en-US" b="1">
                <a:solidFill>
                  <a:srgbClr val="FFFF66"/>
                </a:solidFil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lvl="0" algn="ctr"/>
            <a:endParaRPr sz="1400"/>
          </a:p>
        </p:txBody>
      </p:sp>
      <p:sp>
        <p:nvSpPr>
          <p:cNvPr id="296966" name="灯片编号占位符 296965"/>
          <p:cNvSpPr/>
          <p:nvPr>
            <p:ph type="sldNum" sz="quarter" idx="4"/>
          </p:nvPr>
        </p:nvSpPr>
        <p:spPr>
          <a:xfrm>
            <a:off x="6553200" y="6245225"/>
            <a:ext cx="2289175" cy="476250"/>
          </a:xfrm>
          <a:prstGeom prst="rect">
            <a:avLst/>
          </a:prstGeom>
          <a:noFill/>
          <a:ln>
            <a:noFill/>
            <a:miter lim="800000"/>
          </a:ln>
        </p:spPr>
        <p:txBody>
          <a:bodyPr/>
          <a:lstStyle>
            <a:defPPr algn="ctr" rtl="0" eaLnBrk="1" hangingPunct="1">
              <a:defRPr kumimoji="0" lang="zh-CN" altLang="en-US" b="1">
                <a:solidFill>
                  <a:srgbClr val="FFFF66"/>
                </a:solidFil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lvl="0" algn="r"/>
            <a:fld id="{D00AD14D-9EE4-4B96-8A2B-F3E72FEA01A3}" type="slidenum">
              <a:rPr sz="1400"/>
              <a:t/>
            </a:fld>
            <a:endParaRPr sz="1400"/>
          </a:p>
        </p:txBody>
      </p:sp>
      <p:pic>
        <p:nvPicPr>
          <p:cNvPr id="296967" name="图片 296966"/>
          <p:cNvPicPr/>
          <p:nvPr/>
        </p:nvPicPr>
        <p:blipFill>
          <a:blip r:embed="rId4"/>
          <a:stretch>
            <a:fillRect/>
          </a:stretch>
        </p:blipFill>
        <p:spPr bwMode="gray">
          <a:xfrm>
            <a:off x="0" y="0"/>
            <a:ext cx="9144000" cy="5143500"/>
          </a:xfrm>
          <a:prstGeom prst="rect">
            <a:avLst/>
          </a:prstGeom>
          <a:noFill/>
          <a:ln>
            <a:noFill/>
            <a:miter lim="800000"/>
          </a:ln>
          <a:effectLst>
            <a:prstShdw prst="shdw12" dist="76200" dir="10800000">
              <a:srgbClr val="001D3A">
                <a:alpha val="50000"/>
              </a:srgbClr>
            </a:prstShdw>
          </a:effectLst>
        </p:spPr>
      </p:pic>
      <p:pic>
        <p:nvPicPr>
          <p:cNvPr id="296968" name="图片 296967"/>
          <p:cNvPicPr/>
          <p:nvPr/>
        </p:nvPicPr>
        <p:blipFill>
          <a:blip r:embed="rId5"/>
          <a:stretch>
            <a:fillRect/>
          </a:stretch>
        </p:blipFill>
        <p:spPr bwMode="gray">
          <a:xfrm>
            <a:off x="1270000" y="2540000"/>
            <a:ext cx="9144000" cy="5143500"/>
          </a:xfrm>
          <a:prstGeom prst="rect">
            <a:avLst/>
          </a:prstGeom>
          <a:noFill/>
          <a:ln>
            <a:noFill/>
            <a:miter lim="800000"/>
          </a:ln>
          <a:effectLst>
            <a:prstShdw prst="shdw12" dist="76200" dir="10800000">
              <a:srgbClr val="001D3A">
                <a:alpha val="50000"/>
              </a:srgbClr>
            </a:prstShdw>
          </a:effectLst>
        </p:spPr>
      </p:pic>
    </p:spTree>
  </p:cSld>
  <p:clrMap bg1="dk1" tx1="lt1" bg2="dk2" tx2="lt2" accent1="accent1" accent2="accent2" accent3="accent3" accent4="accent4" accent5="accent5" accent6="accent6" hlink="hlink" folHlink="folHlink"/>
  <p:sldLayoutIdLst>
    <p:sldLayoutId id="2147483749" r:id="rId1"/>
    <p:sldLayoutId id="2147483750" r:id="rId2"/>
    <p:sldLayoutId id="2147483751" r:id="rId3"/>
  </p:sldLayoutIdLst>
  <p:transition/>
  <p:timing/>
  <p:hf sldNum="0" hdr="0" dt="0"/>
  <p:txStyles>
    <p:titleStyle>
      <a:lvl1pPr marL="0" indent="0" algn="ctr" defTabSz="914400" rtl="0" eaLnBrk="1" fontAlgn="base" hangingPunct="1">
        <a:lnSpc>
          <a:spcPct val="100000"/>
        </a:lnSpc>
        <a:spcBef>
          <a:spcPct val="0"/>
        </a:spcBef>
        <a:spcAft>
          <a:spcPct val="0"/>
        </a:spcAft>
        <a:buClrTx/>
        <a:buSzTx/>
        <a:buFontTx/>
        <a:buNone/>
        <a:defRPr kumimoji="0" sz="4400" b="0" i="0" u="none" baseline="0">
          <a:solidFill>
            <a:schemeClr val="tx2"/>
          </a:solidFill>
          <a:latin typeface="Arial" pitchFamily="34" charset="0"/>
          <a:ea typeface="宋体" panose="02010600030101010101" pitchFamily="2" charset="-122"/>
        </a:defRPr>
      </a:lvl1pPr>
    </p:titleStyle>
    <p:bodyStyle>
      <a:lvl1pPr marL="342900" indent="-342900" algn="l" defTabSz="914400" rtl="0" eaLnBrk="1" fontAlgn="base" hangingPunct="1">
        <a:lnSpc>
          <a:spcPct val="100000"/>
        </a:lnSpc>
        <a:spcBef>
          <a:spcPct val="20000"/>
        </a:spcBef>
        <a:spcAft>
          <a:spcPct val="0"/>
        </a:spcAft>
        <a:buClr>
          <a:schemeClr val="hlink"/>
        </a:buClr>
        <a:buSzPct val="75000"/>
        <a:buFont typeface="Wingdings" panose="05000000000000000000" pitchFamily="2" charset="2"/>
        <a:buChar char="v"/>
        <a:defRPr kumimoji="0" sz="32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anose="05000000000000000000" pitchFamily="2" charset="2"/>
        <a:buChar char=""/>
        <a:defRPr kumimoji="0" sz="28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sz="24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anose="05000000000000000000" pitchFamily="2" charset="2"/>
        <a:buChar char=""/>
        <a:defRPr kumimoji="0" sz="20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sz="2000" b="0" i="0" u="none" baseline="0">
          <a:solidFill>
            <a:schemeClr val="tx1"/>
          </a:solidFill>
          <a:latin typeface="Arial" pitchFamily="34" charset="0"/>
          <a:ea typeface="宋体" panose="02010600030101010101"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8032026007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F0F8FF"/>
        </a:solidFill>
      </p:bgPr>
    </p:bg>
    <p:spTree>
      <p:nvGrpSpPr>
        <p:cNvPr id="1" name=""/>
        <p:cNvGrpSpPr/>
        <p:nvPr/>
      </p:nvGrpSpPr>
      <p:grpSpPr>
        <a:xfrm>
          <a:off x="0" y="0"/>
          <a:ext cx="0" cy="0"/>
        </a:xfrm>
      </p:grpSpPr>
      <p:sp>
        <p:nvSpPr>
          <p:cNvPr id="2" name="New shape"/>
          <p:cNvSpPr/>
          <p:nvPr/>
        </p:nvSpPr>
        <p:spPr>
          <a:xfrm>
            <a:off x="127000" y="127000"/>
            <a:ext cx="8890000" cy="660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lgn="ctr" rtl="0" eaLnBrk="1" hangingPunct="1">
              <a:defRPr kumimoji="0" lang="zh-CN" altLang="en-US" b="1">
                <a:solidFill>
                  <a:srgbClr val="FFFF66"/>
                </a:solidFill>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algn="ctr"/>
            <a:r>
              <a:rPr sz="4400">
                <a:solidFill>
                  <a:srgbClr val="000000"/>
                </a:solidFill>
                <a:ea typeface="华文宋体"/>
              </a:rPr>
              <a:t>新生儿高胆红素血症换血 (2)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46114" name="标题 346113"/>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anose="02010600030101010101" pitchFamily="2" charset="-122"/>
              </a:defRPr>
            </a:lvl1pPr>
          </a:lstStyle>
          <a:p>
            <a:pPr lvl="0"/>
            <a:r>
              <a:rPr b="1">
                <a:solidFill>
                  <a:srgbClr val="000000"/>
                </a:solidFill>
              </a:rPr>
              <a:t>概述</a:t>
            </a:r>
          </a:p>
        </p:txBody>
      </p:sp>
      <p:sp>
        <p:nvSpPr>
          <p:cNvPr id="346115" name="文本占位符 346114"/>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anose="05000000000000000000" pitchFamily="2" charset="2"/>
              <a:buChar char="v"/>
              <a:defRPr kumimoji="0" lang="zh-CN" altLang="en-US" sz="32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anose="05000000000000000000" pitchFamily="2" charset="2"/>
              <a:buChar char=""/>
              <a:defRPr kumimoji="0" lang="zh-CN" altLang="en-US" sz="28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4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000" b="0" i="0" u="none" baseline="0">
                <a:solidFill>
                  <a:schemeClr val="tx1"/>
                </a:solidFill>
                <a:latin typeface="Arial" pitchFamily="34" charset="0"/>
                <a:ea typeface="宋体" panose="02010600030101010101" pitchFamily="2" charset="-122"/>
              </a:defRPr>
            </a:lvl5pPr>
          </a:lstStyle>
          <a:p>
            <a:pPr lvl="0"/>
            <a:r>
              <a:rPr b="1">
                <a:solidFill>
                  <a:srgbClr val="000000"/>
                </a:solidFill>
              </a:rPr>
              <a:t>新生儿高胆红素血症主要因胎儿型红细胞裂解释放产生胆红素过度所致。</a:t>
            </a:r>
          </a:p>
          <a:p>
            <a:pPr lvl="0"/>
            <a:r>
              <a:rPr b="1">
                <a:solidFill>
                  <a:srgbClr val="000000"/>
                </a:solidFill>
              </a:rPr>
              <a:t>近年来发病率呈上升趋势,新生儿高胆红素血症最为严重得并发症就是胆红素脑病。</a:t>
            </a:r>
          </a:p>
          <a:p>
            <a:pPr lvl="0"/>
            <a:r>
              <a:rPr b="1">
                <a:solidFill>
                  <a:srgbClr val="000000"/>
                </a:solidFill>
              </a:rPr>
              <a:t>换血疗法就是治疗新生儿高红胆素血症最快速有效得方法。</a:t>
            </a:r>
          </a:p>
          <a:p>
            <a:pPr lvl="0"/>
            <a:r>
              <a:rPr b="1">
                <a:solidFill>
                  <a:srgbClr val="000000"/>
                </a:solidFill>
              </a:rPr>
              <a:t>为了确保换血达到预期疗效,护理非常重要。</a:t>
            </a:r>
          </a:p>
        </p:txBody>
      </p:sp>
      <p:sp>
        <p:nvSpPr>
          <p:cNvPr id="346116" name="Date Placeholder 3"/>
          <p:cNvSpPr>
            <a:spLocks noGrp="1"/>
          </p:cNvSpPr>
          <p:nvPr>
            <p:ph type="dt" sz="half" idx="2"/>
          </p:nvPr>
        </p:nvSpPr>
        <p:spPr/>
        <p:txBody>
          <a:bodyPr/>
          <a:lstStyle/>
          <a:p>
            <a:pPr lvl="0"/>
            <a:endParaRPr sz="1400"/>
          </a:p>
        </p:txBody>
      </p:sp>
      <p:sp>
        <p:nvSpPr>
          <p:cNvPr id="346117" name="Footer Placeholder 4"/>
          <p:cNvSpPr>
            <a:spLocks noGrp="1"/>
          </p:cNvSpPr>
          <p:nvPr>
            <p:ph type="ftr" sz="quarter" idx="3"/>
          </p:nvPr>
        </p:nvSpPr>
        <p:spPr/>
        <p:txBody>
          <a:bodyPr/>
          <a:lstStyle/>
          <a:p>
            <a:pPr lvl="0" algn="ctr"/>
            <a:endParaRPr sz="14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47138" name="标题 347137"/>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anose="02010600030101010101" pitchFamily="2" charset="-122"/>
              </a:defRPr>
            </a:lvl1pPr>
          </a:lstStyle>
          <a:p>
            <a:pPr lvl="0"/>
            <a:r>
              <a:rPr sz="4000" b="1">
                <a:solidFill>
                  <a:srgbClr val="000000"/>
                </a:solidFill>
              </a:rPr>
              <a:t>高胆红素血症得诊断标准</a:t>
            </a:r>
          </a:p>
        </p:txBody>
      </p:sp>
      <p:sp>
        <p:nvSpPr>
          <p:cNvPr id="347139" name="文本占位符 347138"/>
          <p:cNvSpPr/>
          <p:nvPr>
            <p:ph type="body" idx="4294967295"/>
          </p:nvPr>
        </p:nvSpPr>
        <p:spPr>
          <a:xfrm>
            <a:off x="301625" y="1905000"/>
            <a:ext cx="8842375"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anose="05000000000000000000" pitchFamily="2" charset="2"/>
              <a:buChar char="v"/>
              <a:defRPr kumimoji="0" lang="zh-CN" altLang="en-US" sz="32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anose="05000000000000000000" pitchFamily="2" charset="2"/>
              <a:buChar char=""/>
              <a:defRPr kumimoji="0" lang="zh-CN" altLang="en-US" sz="28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4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000" b="0" i="0" u="none" baseline="0">
                <a:solidFill>
                  <a:schemeClr val="tx1"/>
                </a:solidFill>
                <a:latin typeface="Arial" pitchFamily="34" charset="0"/>
                <a:ea typeface="宋体" panose="02010600030101010101" pitchFamily="2" charset="-122"/>
              </a:defRPr>
            </a:lvl5pPr>
          </a:lstStyle>
          <a:p>
            <a:pPr lvl="0"/>
            <a:r>
              <a:rPr b="1">
                <a:solidFill>
                  <a:srgbClr val="000000"/>
                </a:solidFill>
              </a:rPr>
              <a:t>近年来国内报道诊断为高胆红素血症住院患儿中不少血清总胆红素为205~256μmol/L,甚至有患儿可达到304μmol/L,然而,临床上无明显病理症状出现,患儿得一般情况也良好。</a:t>
            </a:r>
          </a:p>
          <a:p>
            <a:pPr lvl="0"/>
            <a:endParaRPr b="1">
              <a:solidFill>
                <a:srgbClr val="000000"/>
              </a:solidFill>
            </a:endParaRPr>
          </a:p>
        </p:txBody>
      </p:sp>
      <p:sp>
        <p:nvSpPr>
          <p:cNvPr id="347140" name="Date Placeholder 3"/>
          <p:cNvSpPr>
            <a:spLocks noGrp="1"/>
          </p:cNvSpPr>
          <p:nvPr>
            <p:ph type="dt" sz="half" idx="2"/>
          </p:nvPr>
        </p:nvSpPr>
        <p:spPr/>
        <p:txBody>
          <a:bodyPr/>
          <a:lstStyle/>
          <a:p>
            <a:pPr lvl="0"/>
            <a:endParaRPr sz="1400"/>
          </a:p>
        </p:txBody>
      </p:sp>
      <p:sp>
        <p:nvSpPr>
          <p:cNvPr id="347141" name="Footer Placeholder 4"/>
          <p:cNvSpPr>
            <a:spLocks noGrp="1"/>
          </p:cNvSpPr>
          <p:nvPr>
            <p:ph type="ftr" sz="quarter" idx="3"/>
          </p:nvPr>
        </p:nvSpPr>
        <p:spPr/>
        <p:txBody>
          <a:bodyPr/>
          <a:lstStyle/>
          <a:p>
            <a:pPr lvl="0" algn="ctr"/>
            <a:endParaRPr sz="14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63522" name="标题 363521"/>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anose="02010600030101010101" pitchFamily="2" charset="-122"/>
              </a:defRPr>
            </a:lvl1pPr>
          </a:lstStyle>
          <a:p/>
        </p:txBody>
      </p:sp>
      <p:sp>
        <p:nvSpPr>
          <p:cNvPr id="363523" name="文本占位符 363522"/>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anose="05000000000000000000" pitchFamily="2" charset="2"/>
              <a:buChar char="v"/>
              <a:defRPr kumimoji="0" lang="zh-CN" altLang="en-US" sz="32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anose="05000000000000000000" pitchFamily="2" charset="2"/>
              <a:buChar char=""/>
              <a:defRPr kumimoji="0" lang="zh-CN" altLang="en-US" sz="28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4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000" b="0" i="0" u="none" baseline="0">
                <a:solidFill>
                  <a:schemeClr val="tx1"/>
                </a:solidFill>
                <a:latin typeface="Arial" pitchFamily="34" charset="0"/>
                <a:ea typeface="宋体" panose="02010600030101010101" pitchFamily="2" charset="-122"/>
              </a:defRPr>
            </a:lvl5pPr>
          </a:lstStyle>
          <a:p>
            <a:pPr lvl="0"/>
            <a:r>
              <a:rPr b="1">
                <a:solidFill>
                  <a:srgbClr val="000000"/>
                </a:solidFill>
              </a:rPr>
              <a:t>目前国内外学者一致认为高胆红素血症诊断标准确定应检测“小时-总胆红素”指标或随总胆红素得峰值在不同时间得标准,将正常足月新生儿高胆红素血症诊断标准从现行标准提高。</a:t>
            </a:r>
          </a:p>
          <a:p>
            <a:pPr lvl="0"/>
            <a:r>
              <a:rPr b="1">
                <a:solidFill>
                  <a:srgbClr val="000000"/>
                </a:solidFill>
              </a:rPr>
              <a:t>近期国内已开始推荐小时-胆红素作为临床干预标准。</a:t>
            </a:r>
          </a:p>
        </p:txBody>
      </p:sp>
      <p:sp>
        <p:nvSpPr>
          <p:cNvPr id="363524" name="Date Placeholder 3"/>
          <p:cNvSpPr>
            <a:spLocks noGrp="1"/>
          </p:cNvSpPr>
          <p:nvPr>
            <p:ph type="dt" sz="half" idx="2"/>
          </p:nvPr>
        </p:nvSpPr>
        <p:spPr/>
        <p:txBody>
          <a:bodyPr/>
          <a:lstStyle/>
          <a:p>
            <a:pPr lvl="0"/>
            <a:endParaRPr sz="1400"/>
          </a:p>
        </p:txBody>
      </p:sp>
      <p:sp>
        <p:nvSpPr>
          <p:cNvPr id="363525" name="Footer Placeholder 4"/>
          <p:cNvSpPr>
            <a:spLocks noGrp="1"/>
          </p:cNvSpPr>
          <p:nvPr>
            <p:ph type="ftr" sz="quarter" idx="3"/>
          </p:nvPr>
        </p:nvSpPr>
        <p:spPr/>
        <p:txBody>
          <a:bodyPr/>
          <a:lstStyle/>
          <a:p>
            <a:pPr lvl="0" algn="ctr"/>
            <a:endParaRPr sz="14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64546" name="标题 364545"/>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anose="02010600030101010101" pitchFamily="2" charset="-122"/>
              </a:defRPr>
            </a:lvl1pPr>
          </a:lstStyle>
          <a:p/>
        </p:txBody>
      </p:sp>
      <p:sp>
        <p:nvSpPr>
          <p:cNvPr id="364547" name="文本占位符 364546"/>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anose="05000000000000000000" pitchFamily="2" charset="2"/>
              <a:buChar char="v"/>
              <a:defRPr kumimoji="0" lang="zh-CN" altLang="en-US" sz="32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anose="05000000000000000000" pitchFamily="2" charset="2"/>
              <a:buChar char=""/>
              <a:defRPr kumimoji="0" lang="zh-CN" altLang="en-US" sz="28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4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000" b="0" i="0" u="none" baseline="0">
                <a:solidFill>
                  <a:schemeClr val="tx1"/>
                </a:solidFill>
                <a:latin typeface="Arial" pitchFamily="34" charset="0"/>
                <a:ea typeface="宋体" panose="02010600030101010101" pitchFamily="2" charset="-122"/>
              </a:defRPr>
            </a:lvl5pPr>
          </a:lstStyle>
          <a:p>
            <a:pPr lvl="0"/>
            <a:r>
              <a:rPr b="1">
                <a:solidFill>
                  <a:srgbClr val="000000"/>
                </a:solidFill>
              </a:rPr>
              <a:t>目前国内仍将足月新生儿血总胆红素&gt;220、6μmol/L、早产儿&gt;255μmol/L暂定为高胆红素血症。</a:t>
            </a:r>
          </a:p>
          <a:p>
            <a:pPr lvl="0"/>
            <a:endParaRPr b="1">
              <a:solidFill>
                <a:srgbClr val="000000"/>
              </a:solidFill>
            </a:endParaRPr>
          </a:p>
        </p:txBody>
      </p:sp>
      <p:sp>
        <p:nvSpPr>
          <p:cNvPr id="364548" name="Date Placeholder 3"/>
          <p:cNvSpPr>
            <a:spLocks noGrp="1"/>
          </p:cNvSpPr>
          <p:nvPr>
            <p:ph type="dt" sz="half" idx="2"/>
          </p:nvPr>
        </p:nvSpPr>
        <p:spPr/>
        <p:txBody>
          <a:bodyPr/>
          <a:lstStyle/>
          <a:p>
            <a:pPr lvl="0"/>
            <a:endParaRPr sz="1400"/>
          </a:p>
        </p:txBody>
      </p:sp>
      <p:sp>
        <p:nvSpPr>
          <p:cNvPr id="364549" name="Footer Placeholder 4"/>
          <p:cNvSpPr>
            <a:spLocks noGrp="1"/>
          </p:cNvSpPr>
          <p:nvPr>
            <p:ph type="ftr" sz="quarter" idx="3"/>
          </p:nvPr>
        </p:nvSpPr>
        <p:spPr/>
        <p:txBody>
          <a:bodyPr/>
          <a:lstStyle/>
          <a:p>
            <a:pPr lvl="0" algn="ctr"/>
            <a:endParaRPr sz="14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48162" name="标题 348161"/>
          <p:cNvSpPr/>
          <p:nvPr>
            <p:ph type="title"/>
          </p:nvPr>
        </p:nvSpPr>
        <p:spPr>
          <a:xfrm>
            <a:off x="301625" y="404812"/>
            <a:ext cx="8540750" cy="1347788"/>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anose="02010600030101010101" pitchFamily="2" charset="-122"/>
              </a:defRPr>
            </a:lvl1pPr>
          </a:lstStyle>
          <a:p>
            <a:pPr lvl="0"/>
            <a:r>
              <a:rPr b="1">
                <a:solidFill>
                  <a:srgbClr val="000000"/>
                </a:solidFill>
              </a:rPr>
              <a:t>换血指征</a:t>
            </a:r>
          </a:p>
        </p:txBody>
      </p:sp>
      <p:sp>
        <p:nvSpPr>
          <p:cNvPr id="348163" name="文本占位符 348162"/>
          <p:cNvSpPr/>
          <p:nvPr>
            <p:ph type="body" idx="4294967295"/>
          </p:nvPr>
        </p:nvSpPr>
        <p:spPr>
          <a:xfrm>
            <a:off x="0" y="1700212"/>
            <a:ext cx="9144000" cy="4752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anose="05000000000000000000" pitchFamily="2" charset="2"/>
              <a:buChar char="v"/>
              <a:defRPr kumimoji="0" lang="zh-CN" altLang="en-US" sz="32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anose="05000000000000000000" pitchFamily="2" charset="2"/>
              <a:buChar char=""/>
              <a:defRPr kumimoji="0" lang="zh-CN" altLang="en-US" sz="28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4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000" b="0" i="0" u="none" baseline="0">
                <a:solidFill>
                  <a:schemeClr val="tx1"/>
                </a:solidFill>
                <a:latin typeface="Arial" pitchFamily="34" charset="0"/>
                <a:ea typeface="宋体" panose="02010600030101010101" pitchFamily="2" charset="-122"/>
              </a:defRPr>
            </a:lvl5pPr>
          </a:lstStyle>
          <a:p>
            <a:pPr lvl="0"/>
            <a:r>
              <a:rPr b="1">
                <a:solidFill>
                  <a:srgbClr val="000000"/>
                </a:solidFill>
              </a:rPr>
              <a:t>患儿达到以下换血标准时考虑为患儿换血:</a:t>
            </a:r>
          </a:p>
          <a:p>
            <a:pPr lvl="0"/>
            <a:r>
              <a:rPr b="1">
                <a:solidFill>
                  <a:srgbClr val="000000"/>
                </a:solidFill>
              </a:rPr>
              <a:t>(1)足月儿血清总胆红素已达到“光疗加换血”得标准或者已达到“光疗失败换血”得标准,即血清胆红素&gt;342μmol/L。</a:t>
            </a:r>
          </a:p>
          <a:p>
            <a:pPr lvl="0"/>
            <a:r>
              <a:rPr b="1">
                <a:solidFill>
                  <a:srgbClr val="000000"/>
                </a:solidFill>
              </a:rPr>
              <a:t>(2)经光疗4~6h后,血清胆红素仍上升        &gt;8、5μmol/(L 、h)。</a:t>
            </a:r>
          </a:p>
        </p:txBody>
      </p:sp>
      <p:sp>
        <p:nvSpPr>
          <p:cNvPr id="348164" name="Date Placeholder 3"/>
          <p:cNvSpPr>
            <a:spLocks noGrp="1"/>
          </p:cNvSpPr>
          <p:nvPr>
            <p:ph type="dt" sz="half" idx="2"/>
          </p:nvPr>
        </p:nvSpPr>
        <p:spPr/>
        <p:txBody>
          <a:bodyPr/>
          <a:lstStyle/>
          <a:p>
            <a:pPr lvl="0"/>
            <a:endParaRPr sz="1400"/>
          </a:p>
        </p:txBody>
      </p:sp>
      <p:sp>
        <p:nvSpPr>
          <p:cNvPr id="348165" name="Footer Placeholder 4"/>
          <p:cNvSpPr>
            <a:spLocks noGrp="1"/>
          </p:cNvSpPr>
          <p:nvPr>
            <p:ph type="ftr" sz="quarter" idx="3"/>
          </p:nvPr>
        </p:nvSpPr>
        <p:spPr/>
        <p:txBody>
          <a:bodyPr/>
          <a:lstStyle/>
          <a:p>
            <a:pPr lvl="0" algn="ctr"/>
            <a:endParaRPr sz="14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71714" name="标题 371713"/>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anose="02010600030101010101" pitchFamily="2" charset="-122"/>
              </a:defRPr>
            </a:lvl1pPr>
          </a:lstStyle>
          <a:p/>
        </p:txBody>
      </p:sp>
      <p:sp>
        <p:nvSpPr>
          <p:cNvPr id="371715" name="文本占位符 371714"/>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anose="05000000000000000000" pitchFamily="2" charset="2"/>
              <a:buChar char="v"/>
              <a:defRPr kumimoji="0" lang="zh-CN" altLang="en-US" sz="32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anose="05000000000000000000" pitchFamily="2" charset="2"/>
              <a:buChar char=""/>
              <a:defRPr kumimoji="0" lang="zh-CN" altLang="en-US" sz="28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4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000" b="0" i="0" u="none" baseline="0">
                <a:solidFill>
                  <a:schemeClr val="tx1"/>
                </a:solidFill>
                <a:latin typeface="Arial" pitchFamily="34" charset="0"/>
                <a:ea typeface="宋体" panose="02010600030101010101" pitchFamily="2" charset="-122"/>
              </a:defRPr>
            </a:lvl5pPr>
          </a:lstStyle>
          <a:p>
            <a:pPr lvl="0"/>
            <a:r>
              <a:rPr b="1">
                <a:solidFill>
                  <a:srgbClr val="000000"/>
                </a:solidFill>
              </a:rPr>
              <a:t>(3)早产儿达到早产儿“换血”标准。</a:t>
            </a:r>
          </a:p>
          <a:p>
            <a:pPr lvl="0"/>
            <a:r>
              <a:rPr b="1">
                <a:solidFill>
                  <a:srgbClr val="000000"/>
                </a:solidFill>
              </a:rPr>
              <a:t>(4)产前已明确诊断为新生儿溶血病,出生时脐带血血红蛋白&lt;120g/L。</a:t>
            </a:r>
          </a:p>
          <a:p>
            <a:pPr lvl="0"/>
            <a:r>
              <a:rPr b="1">
                <a:solidFill>
                  <a:srgbClr val="000000"/>
                </a:solidFill>
              </a:rPr>
              <a:t>(5)尚有胆红素脑病警告期表现者。</a:t>
            </a:r>
          </a:p>
          <a:p>
            <a:pPr lvl="0"/>
            <a:r>
              <a:rPr b="1">
                <a:solidFill>
                  <a:srgbClr val="000000"/>
                </a:solidFill>
              </a:rPr>
              <a:t>(6)有早期胆红素脑病症状。</a:t>
            </a:r>
          </a:p>
          <a:p>
            <a:pPr lvl="0"/>
            <a:endParaRPr b="1">
              <a:solidFill>
                <a:srgbClr val="000000"/>
              </a:solidFill>
            </a:endParaRPr>
          </a:p>
        </p:txBody>
      </p:sp>
      <p:sp>
        <p:nvSpPr>
          <p:cNvPr id="371716" name="Date Placeholder 3"/>
          <p:cNvSpPr>
            <a:spLocks noGrp="1"/>
          </p:cNvSpPr>
          <p:nvPr>
            <p:ph type="dt" sz="half" idx="2"/>
          </p:nvPr>
        </p:nvSpPr>
        <p:spPr/>
        <p:txBody>
          <a:bodyPr/>
          <a:lstStyle/>
          <a:p>
            <a:pPr lvl="0"/>
            <a:endParaRPr sz="1400"/>
          </a:p>
        </p:txBody>
      </p:sp>
      <p:sp>
        <p:nvSpPr>
          <p:cNvPr id="371717" name="Footer Placeholder 4"/>
          <p:cNvSpPr>
            <a:spLocks noGrp="1"/>
          </p:cNvSpPr>
          <p:nvPr>
            <p:ph type="ftr" sz="quarter" idx="3"/>
          </p:nvPr>
        </p:nvSpPr>
        <p:spPr/>
        <p:txBody>
          <a:bodyPr/>
          <a:lstStyle/>
          <a:p>
            <a:pPr lvl="0" algn="ctr"/>
            <a:endParaRPr sz="14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49186" name="标题 349185"/>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anose="02010600030101010101" pitchFamily="2" charset="-122"/>
              </a:defRPr>
            </a:lvl1pPr>
          </a:lstStyle>
          <a:p>
            <a:pPr lvl="0"/>
            <a:r>
              <a:rPr b="1">
                <a:solidFill>
                  <a:srgbClr val="000000"/>
                </a:solidFill>
              </a:rPr>
              <a:t>换血途径及速度</a:t>
            </a:r>
          </a:p>
        </p:txBody>
      </p:sp>
      <p:sp>
        <p:nvSpPr>
          <p:cNvPr id="349187" name="文本占位符 349186"/>
          <p:cNvSpPr/>
          <p:nvPr>
            <p:ph type="body" idx="4294967295"/>
          </p:nvPr>
        </p:nvSpPr>
        <p:spPr>
          <a:xfrm>
            <a:off x="0" y="1905000"/>
            <a:ext cx="9144000" cy="45481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anose="05000000000000000000" pitchFamily="2" charset="2"/>
              <a:buChar char="v"/>
              <a:defRPr kumimoji="0" lang="zh-CN" altLang="en-US" sz="32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anose="05000000000000000000" pitchFamily="2" charset="2"/>
              <a:buChar char=""/>
              <a:defRPr kumimoji="0" lang="zh-CN" altLang="en-US" sz="28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4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000" b="0" i="0" u="none" baseline="0">
                <a:solidFill>
                  <a:schemeClr val="tx1"/>
                </a:solidFill>
                <a:latin typeface="Arial" pitchFamily="34" charset="0"/>
                <a:ea typeface="宋体" panose="02010600030101010101" pitchFamily="2" charset="-122"/>
              </a:defRPr>
            </a:lvl5pPr>
          </a:lstStyle>
          <a:p>
            <a:pPr lvl="0"/>
            <a:r>
              <a:rPr b="1">
                <a:solidFill>
                  <a:srgbClr val="000000"/>
                </a:solidFill>
              </a:rPr>
              <a:t>传统得换血途径有脐动脉与脐静脉、脐静脉与周围静脉、外周静脉与周围动静脉。</a:t>
            </a:r>
          </a:p>
          <a:p>
            <a:pPr lvl="0"/>
            <a:r>
              <a:rPr b="1">
                <a:solidFill>
                  <a:srgbClr val="000000"/>
                </a:solidFill>
              </a:rPr>
              <a:t>以往首选采用Diamond法,即脐静脉切开术。</a:t>
            </a:r>
          </a:p>
          <a:p>
            <a:pPr lvl="0"/>
            <a:r>
              <a:rPr b="1">
                <a:solidFill>
                  <a:srgbClr val="000000"/>
                </a:solidFill>
              </a:rPr>
              <a:t>近年来国内外逐步改用Wiener法,即周围动静脉双管同步换血法。</a:t>
            </a:r>
          </a:p>
        </p:txBody>
      </p:sp>
      <p:sp>
        <p:nvSpPr>
          <p:cNvPr id="349188" name="Date Placeholder 3"/>
          <p:cNvSpPr>
            <a:spLocks noGrp="1"/>
          </p:cNvSpPr>
          <p:nvPr>
            <p:ph type="dt" sz="half" idx="2"/>
          </p:nvPr>
        </p:nvSpPr>
        <p:spPr/>
        <p:txBody>
          <a:bodyPr/>
          <a:lstStyle/>
          <a:p>
            <a:pPr lvl="0"/>
            <a:endParaRPr sz="1400"/>
          </a:p>
        </p:txBody>
      </p:sp>
      <p:sp>
        <p:nvSpPr>
          <p:cNvPr id="349189" name="Footer Placeholder 4"/>
          <p:cNvSpPr>
            <a:spLocks noGrp="1"/>
          </p:cNvSpPr>
          <p:nvPr>
            <p:ph type="ftr" sz="quarter" idx="3"/>
          </p:nvPr>
        </p:nvSpPr>
        <p:spPr/>
        <p:txBody>
          <a:bodyPr/>
          <a:lstStyle/>
          <a:p>
            <a:pPr lvl="0" algn="ctr"/>
            <a:endParaRPr sz="14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66594" name="标题 366593"/>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anose="02010600030101010101" pitchFamily="2" charset="-122"/>
              </a:defRPr>
            </a:lvl1pPr>
          </a:lstStyle>
          <a:p/>
        </p:txBody>
      </p:sp>
      <p:sp>
        <p:nvSpPr>
          <p:cNvPr id="366595" name="文本占位符 366594"/>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anose="05000000000000000000" pitchFamily="2" charset="2"/>
              <a:buChar char="v"/>
              <a:defRPr kumimoji="0" lang="zh-CN" altLang="en-US" sz="32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anose="05000000000000000000" pitchFamily="2" charset="2"/>
              <a:buChar char=""/>
              <a:defRPr kumimoji="0" lang="zh-CN" altLang="en-US" sz="28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4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000" b="0" i="0" u="none" baseline="0">
                <a:solidFill>
                  <a:schemeClr val="tx1"/>
                </a:solidFill>
                <a:latin typeface="Arial" pitchFamily="34" charset="0"/>
                <a:ea typeface="宋体" panose="02010600030101010101" pitchFamily="2" charset="-122"/>
              </a:defRPr>
            </a:lvl5pPr>
          </a:lstStyle>
          <a:p>
            <a:pPr lvl="0"/>
            <a:r>
              <a:rPr b="1">
                <a:solidFill>
                  <a:srgbClr val="000000"/>
                </a:solidFill>
              </a:rPr>
              <a:t>临床上已有学者采用外周静脉-静脉同步换血。</a:t>
            </a:r>
          </a:p>
          <a:p>
            <a:pPr lvl="0"/>
            <a:r>
              <a:rPr b="1">
                <a:solidFill>
                  <a:srgbClr val="000000"/>
                </a:solidFill>
              </a:rPr>
              <a:t>换血速度一般为2 mL/(kg、min),换血所需时间多为1、5h~2h较佳。</a:t>
            </a:r>
          </a:p>
          <a:p>
            <a:pPr lvl="0"/>
            <a:endParaRPr b="1">
              <a:solidFill>
                <a:srgbClr val="000000"/>
              </a:solidFill>
            </a:endParaRPr>
          </a:p>
        </p:txBody>
      </p:sp>
      <p:sp>
        <p:nvSpPr>
          <p:cNvPr id="366596" name="Date Placeholder 3"/>
          <p:cNvSpPr>
            <a:spLocks noGrp="1"/>
          </p:cNvSpPr>
          <p:nvPr>
            <p:ph type="dt" sz="half" idx="2"/>
          </p:nvPr>
        </p:nvSpPr>
        <p:spPr/>
        <p:txBody>
          <a:bodyPr/>
          <a:lstStyle/>
          <a:p>
            <a:pPr lvl="0"/>
            <a:endParaRPr sz="1400"/>
          </a:p>
        </p:txBody>
      </p:sp>
      <p:sp>
        <p:nvSpPr>
          <p:cNvPr id="366597" name="Footer Placeholder 4"/>
          <p:cNvSpPr>
            <a:spLocks noGrp="1"/>
          </p:cNvSpPr>
          <p:nvPr>
            <p:ph type="ftr" sz="quarter" idx="3"/>
          </p:nvPr>
        </p:nvSpPr>
        <p:spPr/>
        <p:txBody>
          <a:bodyPr/>
          <a:lstStyle/>
          <a:p>
            <a:pPr lvl="0" algn="ctr"/>
            <a:endParaRPr sz="14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50210" name="标题 350209"/>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anose="02010600030101010101" pitchFamily="2" charset="-122"/>
              </a:defRPr>
            </a:lvl1pPr>
          </a:lstStyle>
          <a:p>
            <a:pPr lvl="0"/>
            <a:r>
              <a:rPr b="1">
                <a:solidFill>
                  <a:srgbClr val="000000"/>
                </a:solidFill>
              </a:rPr>
              <a:t>血源选择</a:t>
            </a:r>
          </a:p>
        </p:txBody>
      </p:sp>
      <p:sp>
        <p:nvSpPr>
          <p:cNvPr id="350211" name="文本占位符 350210"/>
          <p:cNvSpPr/>
          <p:nvPr>
            <p:ph type="body" idx="4294967295"/>
          </p:nvPr>
        </p:nvSpPr>
        <p:spPr>
          <a:xfrm>
            <a:off x="0" y="1628775"/>
            <a:ext cx="9144000" cy="52292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anose="05000000000000000000" pitchFamily="2" charset="2"/>
              <a:buChar char="v"/>
              <a:defRPr kumimoji="0" lang="zh-CN" altLang="en-US" sz="32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anose="05000000000000000000" pitchFamily="2" charset="2"/>
              <a:buChar char=""/>
              <a:defRPr kumimoji="0" lang="zh-CN" altLang="en-US" sz="28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4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000" b="0" i="0" u="none" baseline="0">
                <a:solidFill>
                  <a:schemeClr val="tx1"/>
                </a:solidFill>
                <a:latin typeface="Arial" pitchFamily="34" charset="0"/>
                <a:ea typeface="宋体" panose="02010600030101010101" pitchFamily="2" charset="-122"/>
              </a:defRPr>
            </a:lvl5pPr>
          </a:lstStyle>
          <a:p>
            <a:pPr lvl="0"/>
            <a:r>
              <a:rPr b="1">
                <a:solidFill>
                  <a:srgbClr val="000000"/>
                </a:solidFill>
              </a:rPr>
              <a:t>换血时血源得选择很关键,应慎重选择。</a:t>
            </a:r>
          </a:p>
          <a:p>
            <a:pPr lvl="0"/>
            <a:r>
              <a:rPr b="1">
                <a:solidFill>
                  <a:srgbClr val="000000"/>
                </a:solidFill>
              </a:rPr>
              <a:t>已有研究表明,使用同型全血换血能快速降低黄疸。</a:t>
            </a:r>
          </a:p>
          <a:p>
            <a:pPr lvl="0"/>
            <a:r>
              <a:rPr b="1">
                <a:solidFill>
                  <a:srgbClr val="000000"/>
                </a:solidFill>
              </a:rPr>
              <a:t>但也有研究主张在黄疸病因不明确得情况下一律选用AB型血浆与O型浓缩红细胞得混合新鲜血。</a:t>
            </a:r>
          </a:p>
          <a:p>
            <a:pPr lvl="0"/>
            <a:r>
              <a:rPr b="1">
                <a:solidFill>
                  <a:srgbClr val="000000"/>
                </a:solidFill>
              </a:rPr>
              <a:t>因ABO血型不合溶血症得换血治疗最好用AB型血浆与O型红细胞混合血作置换血,也可采用与新生儿同型或O型血,避免发生溶血反应。</a:t>
            </a:r>
          </a:p>
        </p:txBody>
      </p:sp>
      <p:sp>
        <p:nvSpPr>
          <p:cNvPr id="350212" name="Date Placeholder 3"/>
          <p:cNvSpPr>
            <a:spLocks noGrp="1"/>
          </p:cNvSpPr>
          <p:nvPr>
            <p:ph type="dt" sz="half" idx="2"/>
          </p:nvPr>
        </p:nvSpPr>
        <p:spPr/>
        <p:txBody>
          <a:bodyPr/>
          <a:lstStyle/>
          <a:p>
            <a:pPr lvl="0"/>
            <a:endParaRPr sz="1400"/>
          </a:p>
        </p:txBody>
      </p:sp>
      <p:sp>
        <p:nvSpPr>
          <p:cNvPr id="350213" name="Footer Placeholder 4"/>
          <p:cNvSpPr>
            <a:spLocks noGrp="1"/>
          </p:cNvSpPr>
          <p:nvPr>
            <p:ph type="ftr" sz="quarter" idx="3"/>
          </p:nvPr>
        </p:nvSpPr>
        <p:spPr/>
        <p:txBody>
          <a:bodyPr/>
          <a:lstStyle/>
          <a:p>
            <a:pPr lvl="0" algn="ctr"/>
            <a:endParaRPr sz="14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56354" name="标题 356353"/>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anose="02010600030101010101" pitchFamily="2" charset="-122"/>
              </a:defRPr>
            </a:lvl1pPr>
          </a:lstStyle>
          <a:p/>
        </p:txBody>
      </p:sp>
      <p:sp>
        <p:nvSpPr>
          <p:cNvPr id="356355" name="文本占位符 356354"/>
          <p:cNvSpPr/>
          <p:nvPr>
            <p:ph type="body" idx="4294967295"/>
          </p:nvPr>
        </p:nvSpPr>
        <p:spPr>
          <a:xfrm>
            <a:off x="468312" y="1412875"/>
            <a:ext cx="8540750" cy="49688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anose="05000000000000000000" pitchFamily="2" charset="2"/>
              <a:buChar char="v"/>
              <a:defRPr kumimoji="0" lang="zh-CN" altLang="en-US" sz="32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anose="05000000000000000000" pitchFamily="2" charset="2"/>
              <a:buChar char=""/>
              <a:defRPr kumimoji="0" lang="zh-CN" altLang="en-US" sz="28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4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000" b="0" i="0" u="none" baseline="0">
                <a:solidFill>
                  <a:schemeClr val="tx1"/>
                </a:solidFill>
                <a:latin typeface="Arial" pitchFamily="34" charset="0"/>
                <a:ea typeface="宋体" panose="02010600030101010101" pitchFamily="2" charset="-122"/>
              </a:defRPr>
            </a:lvl5pPr>
          </a:lstStyle>
          <a:p>
            <a:pPr lvl="0"/>
            <a:r>
              <a:rPr b="1">
                <a:solidFill>
                  <a:srgbClr val="000000"/>
                </a:solidFill>
              </a:rPr>
              <a:t>Rh血型不合溶血症得换血治疗最好采用和母亲相同得Rh血型(即Rh阴性血型)、</a:t>
            </a:r>
          </a:p>
          <a:p>
            <a:pPr lvl="0"/>
            <a:r>
              <a:rPr b="1">
                <a:solidFill>
                  <a:srgbClr val="000000"/>
                </a:solidFill>
              </a:rPr>
              <a:t>Rh(D)溶血病无Rh阴性血时,不得已亦可用无抗D(IgG)得Rh阳性血。</a:t>
            </a:r>
          </a:p>
          <a:p>
            <a:pPr lvl="0"/>
            <a:r>
              <a:rPr b="1">
                <a:solidFill>
                  <a:srgbClr val="000000"/>
                </a:solidFill>
              </a:rPr>
              <a:t>由于临床上新生儿输入得就是成人血,如果输入得红细胞与血浆量相等易导致换血后继发性贫血,血红蛋白较换血前降低。</a:t>
            </a:r>
          </a:p>
          <a:p>
            <a:pPr lvl="0"/>
            <a:endParaRPr b="1">
              <a:solidFill>
                <a:srgbClr val="000000"/>
              </a:solidFill>
            </a:endParaRPr>
          </a:p>
          <a:p>
            <a:pPr lvl="0"/>
            <a:endParaRPr b="1">
              <a:solidFill>
                <a:srgbClr val="000000"/>
              </a:solidFill>
            </a:endParaRPr>
          </a:p>
        </p:txBody>
      </p:sp>
      <p:sp>
        <p:nvSpPr>
          <p:cNvPr id="356356" name="Date Placeholder 3"/>
          <p:cNvSpPr>
            <a:spLocks noGrp="1"/>
          </p:cNvSpPr>
          <p:nvPr>
            <p:ph type="dt" sz="half" idx="2"/>
          </p:nvPr>
        </p:nvSpPr>
        <p:spPr/>
        <p:txBody>
          <a:bodyPr/>
          <a:lstStyle/>
          <a:p>
            <a:pPr lvl="0"/>
            <a:endParaRPr sz="1400"/>
          </a:p>
        </p:txBody>
      </p:sp>
      <p:sp>
        <p:nvSpPr>
          <p:cNvPr id="356357" name="Footer Placeholder 4"/>
          <p:cNvSpPr>
            <a:spLocks noGrp="1"/>
          </p:cNvSpPr>
          <p:nvPr>
            <p:ph type="ftr" sz="quarter" idx="3"/>
          </p:nvPr>
        </p:nvSpPr>
        <p:spPr/>
        <p:txBody>
          <a:bodyPr/>
          <a:lstStyle/>
          <a:p>
            <a:pPr lvl="0" algn="ctr"/>
            <a:endParaRPr sz="14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https://d.book118.com/578032026007006041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诗情画意">
  <a:themeElements>
    <a:clrScheme name="">
      <a:dk1>
        <a:srgbClr val="FFFFFF"/>
      </a:dk1>
      <a:lt1>
        <a:srgbClr val="007A77"/>
      </a:lt1>
      <a:dk2>
        <a:srgbClr val="C0C0C0"/>
      </a:dk2>
      <a:lt2>
        <a:srgbClr val="003399"/>
      </a:lt2>
      <a:accent1>
        <a:srgbClr val="EBF7FF"/>
      </a:accent1>
      <a:accent2>
        <a:srgbClr val="3366FF"/>
      </a:accent2>
      <a:accent3>
        <a:srgbClr val="9BBB59"/>
      </a:accent3>
      <a:accent4>
        <a:srgbClr val="8064A2"/>
      </a:accent4>
      <a:accent5>
        <a:srgbClr val="4BACC6"/>
      </a:accent5>
      <a:accent6>
        <a:srgbClr val="F79646"/>
      </a:accent6>
      <a:hlink>
        <a:srgbClr val="DC5900"/>
      </a:hlink>
      <a:folHlink>
        <a:srgbClr val="7979A5"/>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7A77"/>
        </a:lt1>
        <a:dk2>
          <a:srgbClr val="C0C0C0"/>
        </a:dk2>
        <a:lt2>
          <a:srgbClr val="003399"/>
        </a:lt2>
        <a:accent1>
          <a:srgbClr val="EBF7FF"/>
        </a:accent1>
        <a:accent2>
          <a:srgbClr val="3366FF"/>
        </a:accent2>
        <a:accent3>
          <a:srgbClr val="9BBB59"/>
        </a:accent3>
        <a:accent4>
          <a:srgbClr val="8064A2"/>
        </a:accent4>
        <a:accent5>
          <a:srgbClr val="4BACC6"/>
        </a:accent5>
        <a:accent6>
          <a:srgbClr val="F79646"/>
        </a:accent6>
        <a:hlink>
          <a:srgbClr val="DC5900"/>
        </a:hlink>
        <a:folHlink>
          <a:srgbClr val="7979A5"/>
        </a:folHlink>
      </a:clrScheme>
      <a:clrMap bg1="lt1" tx1="dk1" bg2="lt2" tx2="dk2" accent1="accent1" accent2="accent2" accent3="accent3" accent4="accent4" accent5="accent5" accent6="accent6" hlink="hlink" folHlink="folHlink"/>
    </a:extraClrScheme>
    <a:extraClrScheme>
      <a:clrScheme name="">
        <a:dk1>
          <a:srgbClr val="FFFFDD"/>
        </a:dk1>
        <a:lt1>
          <a:srgbClr val="005FBE"/>
        </a:lt1>
        <a:dk2>
          <a:srgbClr val="C0C0C0"/>
        </a:dk2>
        <a:lt2>
          <a:srgbClr val="2C5884"/>
        </a:lt2>
        <a:accent1>
          <a:srgbClr val="E9F7FF"/>
        </a:accent1>
        <a:accent2>
          <a:srgbClr val="F89400"/>
        </a:accent2>
        <a:accent3>
          <a:srgbClr val="9BBB59"/>
        </a:accent3>
        <a:accent4>
          <a:srgbClr val="8064A2"/>
        </a:accent4>
        <a:accent5>
          <a:srgbClr val="4BACC6"/>
        </a:accent5>
        <a:accent6>
          <a:srgbClr val="F79646"/>
        </a:accent6>
        <a:hlink>
          <a:srgbClr val="B20048"/>
        </a:hlink>
        <a:folHlink>
          <a:srgbClr val="008080"/>
        </a:folHlink>
      </a:clrScheme>
      <a:clrMap bg1="lt1" tx1="dk1" bg2="lt2" tx2="dk2" accent1="accent1" accent2="accent2" accent3="accent3" accent4="accent4" accent5="accent5" accent6="accent6" hlink="hlink" folHlink="folHlink"/>
    </a:extraClrScheme>
    <a:extraClrScheme>
      <a:clrScheme name="">
        <a:dk1>
          <a:srgbClr val="DAEADE"/>
        </a:dk1>
        <a:lt1>
          <a:srgbClr val="5D5D8B"/>
        </a:lt1>
        <a:dk2>
          <a:srgbClr val="C0C0C0"/>
        </a:dk2>
        <a:lt2>
          <a:srgbClr val="A25269"/>
        </a:lt2>
        <a:accent1>
          <a:srgbClr val="FFFFDD"/>
        </a:accent1>
        <a:accent2>
          <a:srgbClr val="3399FF"/>
        </a:accent2>
        <a:accent3>
          <a:srgbClr val="9BBB59"/>
        </a:accent3>
        <a:accent4>
          <a:srgbClr val="8064A2"/>
        </a:accent4>
        <a:accent5>
          <a:srgbClr val="4BACC6"/>
        </a:accent5>
        <a:accent6>
          <a:srgbClr val="F79646"/>
        </a:accent6>
        <a:hlink>
          <a:srgbClr val="336699"/>
        </a:hlink>
        <a:folHlink>
          <a:srgbClr val="F08F00"/>
        </a:folHlink>
      </a:clrScheme>
      <a:clrMap bg1="lt1" tx1="dk1" bg2="lt2" tx2="dk2" accent1="accent1" accent2="accent2" accent3="accent3" accent4="accent4" accent5="accent5" accent6="accent6" hlink="hlink" folHlink="folHlink"/>
    </a:extraClrScheme>
    <a:extraClrScheme>
      <a:clrScheme name="">
        <a:dk1>
          <a:srgbClr val="CCECFF"/>
        </a:dk1>
        <a:lt1>
          <a:srgbClr val="006666"/>
        </a:lt1>
        <a:dk2>
          <a:srgbClr val="C0C0C0"/>
        </a:dk2>
        <a:lt2>
          <a:srgbClr val="336699"/>
        </a:lt2>
        <a:accent1>
          <a:srgbClr val="FFFFCC"/>
        </a:accent1>
        <a:accent2>
          <a:srgbClr val="FF6600"/>
        </a:accent2>
        <a:accent3>
          <a:srgbClr val="9BBB59"/>
        </a:accent3>
        <a:accent4>
          <a:srgbClr val="8064A2"/>
        </a:accent4>
        <a:accent5>
          <a:srgbClr val="4BACC6"/>
        </a:accent5>
        <a:accent6>
          <a:srgbClr val="F79646"/>
        </a:accent6>
        <a:hlink>
          <a:srgbClr val="0066FF"/>
        </a:hlink>
        <a:folHlink>
          <a:srgbClr val="BE547F"/>
        </a:folHlink>
      </a:clrScheme>
      <a:clrMap bg1="lt1" tx1="dk1" bg2="lt2" tx2="dk2" accent1="accent1" accent2="accent2" accent3="accent3" accent4="accent4" accent5="accent5" accent6="accent6" hlink="hlink" folHlink="folHlink"/>
    </a:extraClrScheme>
    <a:extraClrScheme>
      <a:clrScheme name="">
        <a:dk1>
          <a:srgbClr val="FFE9E9"/>
        </a:dk1>
        <a:lt1>
          <a:srgbClr val="0033CC"/>
        </a:lt1>
        <a:dk2>
          <a:srgbClr val="C0C0C0"/>
        </a:dk2>
        <a:lt2>
          <a:srgbClr val="000000"/>
        </a:lt2>
        <a:accent1>
          <a:srgbClr val="D5E5DB"/>
        </a:accent1>
        <a:accent2>
          <a:srgbClr val="3366FF"/>
        </a:accent2>
        <a:accent3>
          <a:srgbClr val="9BBB59"/>
        </a:accent3>
        <a:accent4>
          <a:srgbClr val="8064A2"/>
        </a:accent4>
        <a:accent5>
          <a:srgbClr val="4BACC6"/>
        </a:accent5>
        <a:accent6>
          <a:srgbClr val="F79646"/>
        </a:accent6>
        <a:hlink>
          <a:srgbClr val="FF9900"/>
        </a:hlink>
        <a:folHlink>
          <a:srgbClr val="008080"/>
        </a:folHlink>
      </a:clrScheme>
      <a:clrMap bg1="lt1" tx1="dk1" bg2="lt2" tx2="dk2" accent1="accent1" accent2="accent2" accent3="accent3" accent4="accent4" accent5="accent5" accent6="accent6" hlink="hlink" folHlink="folHlink"/>
    </a:extraClrScheme>
    <a:extraClrScheme>
      <a:clrScheme name="">
        <a:dk1>
          <a:srgbClr val="F4E9E0"/>
        </a:dk1>
        <a:lt1>
          <a:srgbClr val="336699"/>
        </a:lt1>
        <a:dk2>
          <a:srgbClr val="C0C0C0"/>
        </a:dk2>
        <a:lt2>
          <a:srgbClr val="DC5900"/>
        </a:lt2>
        <a:accent1>
          <a:srgbClr val="E4E4E4"/>
        </a:accent1>
        <a:accent2>
          <a:srgbClr val="3399FF"/>
        </a:accent2>
        <a:accent3>
          <a:srgbClr val="9BBB59"/>
        </a:accent3>
        <a:accent4>
          <a:srgbClr val="8064A2"/>
        </a:accent4>
        <a:accent5>
          <a:srgbClr val="4BACC6"/>
        </a:accent5>
        <a:accent6>
          <a:srgbClr val="F79646"/>
        </a:accent6>
        <a:hlink>
          <a:srgbClr val="CC0066"/>
        </a:hlink>
        <a:folHlink>
          <a:srgbClr val="008080"/>
        </a:folHlink>
      </a:clrScheme>
      <a:clrMap bg1="lt1" tx1="dk1" bg2="lt2" tx2="dk2" accent1="accent1" accent2="accent2" accent3="accent3" accent4="accent4" accent5="accent5" accent6="accent6" hlink="hlink" folHlink="folHlink"/>
    </a:extraClrScheme>
    <a:extraClrScheme>
      <a:clrScheme name="">
        <a:dk1>
          <a:srgbClr val="E5E5FF"/>
        </a:dk1>
        <a:lt1>
          <a:srgbClr val="CC3300"/>
        </a:lt1>
        <a:dk2>
          <a:srgbClr val="C0C0C0"/>
        </a:dk2>
        <a:lt2>
          <a:srgbClr val="565680"/>
        </a:lt2>
        <a:accent1>
          <a:srgbClr val="E6E4EC"/>
        </a:accent1>
        <a:accent2>
          <a:srgbClr val="0066CC"/>
        </a:accent2>
        <a:accent3>
          <a:srgbClr val="9BBB59"/>
        </a:accent3>
        <a:accent4>
          <a:srgbClr val="8064A2"/>
        </a:accent4>
        <a:accent5>
          <a:srgbClr val="4BACC6"/>
        </a:accent5>
        <a:accent6>
          <a:srgbClr val="F79646"/>
        </a:accent6>
        <a:hlink>
          <a:srgbClr val="008080"/>
        </a:hlink>
        <a:folHlink>
          <a:srgbClr val="7B7BA7"/>
        </a:folHlink>
      </a:clrScheme>
      <a:clrMap bg1="lt1" tx1="dk1" bg2="lt2" tx2="dk2" accent1="accent1" accent2="accent2" accent3="accent3" accent4="accent4" accent5="accent5" accent6="accent6" hlink="hlink" folHlink="folHlink"/>
    </a:extraClrScheme>
    <a:extraClrScheme>
      <a:clrScheme name="">
        <a:dk1>
          <a:srgbClr val="FFE2C5"/>
        </a:dk1>
        <a:lt1>
          <a:srgbClr val="000099"/>
        </a:lt1>
        <a:dk2>
          <a:srgbClr val="C0C0C0"/>
        </a:dk2>
        <a:lt2>
          <a:srgbClr val="007D7A"/>
        </a:lt2>
        <a:accent1>
          <a:srgbClr val="EAEAEA"/>
        </a:accent1>
        <a:accent2>
          <a:srgbClr val="B26EB4"/>
        </a:accent2>
        <a:accent3>
          <a:srgbClr val="9BBB59"/>
        </a:accent3>
        <a:accent4>
          <a:srgbClr val="8064A2"/>
        </a:accent4>
        <a:accent5>
          <a:srgbClr val="4BACC6"/>
        </a:accent5>
        <a:accent6>
          <a:srgbClr val="F79646"/>
        </a:accent6>
        <a:hlink>
          <a:srgbClr val="CC3300"/>
        </a:hlink>
        <a:folHlink>
          <a:srgbClr val="0088E4"/>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34</Paragraphs>
  <Slides>12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宋体</vt:lpstr>
      <vt:lpstr>华文宋体</vt:lpstr>
      <vt:lpstr>Wingdings</vt:lpstr>
      <vt:lpstr>Office Theme</vt:lpstr>
      <vt:lpstr>PowerPoint Presentation</vt:lpstr>
      <vt:lpstr>概述</vt:lpstr>
      <vt:lpstr>高胆红素血症得诊断标准</vt:lpstr>
      <vt:lpstr>PowerPoint Presentation</vt:lpstr>
      <vt:lpstr>PowerPoint Presentation</vt:lpstr>
      <vt:lpstr>换血指征</vt:lpstr>
      <vt:lpstr>PowerPoint Presentation</vt:lpstr>
      <vt:lpstr>换血途径及速度</vt:lpstr>
      <vt:lpstr>PowerPoint Presentation</vt:lpstr>
      <vt:lpstr>血源选择</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2024-09-19T16:03:51.601</cp:lastPrinted>
  <dcterms:created xsi:type="dcterms:W3CDTF">2024-09-19T08:03:51Z</dcterms:created>
  <dcterms:modified xsi:type="dcterms:W3CDTF">2024-09-19T08:03:52Z</dcterms:modified>
</cp:coreProperties>
</file>