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D8176-7E92-4072-8E97-C224984A2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B34DC-1D95-4EA3-9EF1-65068F63E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DDBE3-5930-4567-B0CE-B299E8043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2D19C-BE18-413E-8430-8616AA8A9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B89146-81F8-43C3-87BD-1A4CCF2F8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61B7A-6CA8-447A-B680-B3ACF5A85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034B13-1587-4169-941C-B62EDF6B9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95374-01DE-407B-A889-9019ACE47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DA324-26D0-4F36-88B8-572668626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7EC16-73F1-4EE9-A7F2-5F1A2A9E7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559F2-4563-4BE2-8DEB-C76CD914F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32044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感染性休克的护理查房ppt课件肝胆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肝胆疾病与感染性休克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感染性休克概述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感染性休克特征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感染性休克是一种由感染引起的全身性炎症反应综合征，导致组织器官灌注不足、低血压等严重症状。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感染性休克通常表现为高热、寒战、心动过速、呼吸急促等症状，严重时可出现意识障碍、低血压、少尿或无尿等危急情况。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高热或低温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感染性休克患者可能出现高热或低温症状，体温异常升高或降低。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意识障碍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患者可能出现烦躁不安、神志不清、昏迷等症状，反应迟钝或无法正常交流。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呼吸急促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患者呼吸频率加快，呼吸困难，严重时可能出现呼吸衰竭。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心率加快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患者心率明显加快，可能伴随心律不齐。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低血压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患者血压下降，血液循环不足，可能导致组织器官缺血缺氧。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感染性休克的症状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真菌感染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寄生虫感染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感染性休克的病因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真菌感染也是感染性休克的病因之一，如念珠菌、曲霉菌等。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某些病毒感染也可能引发感染性休克，如流感病毒、肝炎病毒等。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感染性休克最常见的病因是细菌感染，如肺炎、肠道感染、尿路感染等。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寄生虫感染也可能导致感染性休克，如阿米巴原虫、血吸虫等。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感染性休克护理的重要性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0" b="263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护理人员需密切监测患者的生命体征，及时发现病情变化，为医生提供准确的信息，以便及时调整治疗方案。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护理人员需遵医嘱给予患者药物治疗、输液、输血等治疗措施，确保治疗的有效实施。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感染性休克可能导致患者焦虑、恐惧等不良情绪，护理人员需给予患者心理支持，帮助其树立战胜疾病的信心。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护理在感染性休克中的作用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护理目标与原则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通过有效的抗感染治疗，控制感染源，防止病情恶化。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保持患者的血压、心率、呼吸等生命体征稳定，预防多器官功能衰竭。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在护理过程中，关注患者的舒适度，减轻疼痛和不适感，提高生活质量。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控制感染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护理措施与实施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定期记录患者的体温、心率、呼吸、血压等指标，观察病情变化，及时发现异常情况。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保持患者皮肤清洁、干燥，预防压疮和感染；协助患者翻身、拍背，促进痰液排出；保持口腔清洁，预防口腔感染。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评估患者的疼痛程度，遵医嘱给予适当的镇痛药物，缓解疼痛。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根据患者的营养状况和饮食喜好，给予适当的营养支持，提高机体抵抗力。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肝胆疾病与感染性休克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https://d.book118.com/578032044110006023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2024-08-30T10:32:48.595</cp:lastPrinted>
  <dcterms:created xsi:type="dcterms:W3CDTF">2024-08-30T02:32:48Z</dcterms:created>
  <dcterms:modified xsi:type="dcterms:W3CDTF">2024-08-30T02:32:50Z</dcterms:modified>
</cp:coreProperties>
</file>