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B381C0-F9D6-45A3-ADCE-AAD3BA252A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B70349-7E4B-49AA-9AC1-2FE4C12186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8EF6B5-4E00-4588-9A1C-9177094B40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6C7CA20-935B-4C2A-8883-31362083B0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6B13101-3C35-4606-9579-CD0DD0B02D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264B37D-2829-4F21-99A1-50F8283959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6752459-96CE-4F1F-8410-29397CF13C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CEDBF5-8D64-481F-80B0-2021AC6981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30B2226-DC9C-4D3B-B117-83B655C4D7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A289AD-F1D3-4BAB-BD62-CDF821DC4F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1438B3-36A1-4928-8AA4-8147B2951C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78033064027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美术兴趣小组工作总结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</p:spPr>
        <p:txBody>
          <a:bodyPr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工作成果展示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工作流程回顾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经验教训总结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成员个人成长与收获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对外交流与合作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未来工作计划与展望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62" b="262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提升美术素养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促进交流合作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拓展文化视野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通过小组活动，培养成员对美术的兴趣和热爱，提高审美能力和创作水平。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搭建一个交流平台，让成员之间可以互相学习、分享经验和技巧，共同进步。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通过欣赏和分析不同风格、流派和文化的美术作品，拓宽成员的视野，增强文化包容性。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838147" y="1287233"/>
            <a:ext cx="2035112" cy="2035112"/>
            <a:chOff x="3838147" y="1287233"/>
            <a:chExt cx="2035112" cy="2035112"/>
          </a:xfrm>
        </p:grpSpPr>
        <p:sp>
          <p:nvSpPr>
            <p:cNvPr id="6" name="AutoShape 6"/>
            <p:cNvSpPr/>
            <p:nvPr/>
          </p:nvSpPr>
          <p:spPr>
            <a:xfrm flipH="1">
              <a:off x="3838147" y="1287233"/>
              <a:ext cx="2035112" cy="2035112"/>
            </a:xfrm>
            <a:prstGeom prst="ellipse">
              <a:avLst/>
            </a:prstGeom>
            <a:ln w="9525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4556617" y="1941220"/>
            <a:ext cx="595503" cy="1060133"/>
            <a:chOff x="4556617" y="1941220"/>
            <a:chExt cx="595503" cy="1060133"/>
          </a:xfrm>
        </p:grpSpPr>
        <p:sp>
          <p:nvSpPr>
            <p:cNvPr id="8" name="Freeform 8"/>
            <p:cNvSpPr/>
            <p:nvPr/>
          </p:nvSpPr>
          <p:spPr>
            <a:xfrm>
              <a:off x="4556617" y="1941220"/>
              <a:ext cx="595503" cy="1060133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10" name="Freeform 10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61" name="AutoShape 61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3" name="Group 63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4" name="AutoShape 64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1061323" y="2678169"/>
            <a:ext cx="653320" cy="651796"/>
            <a:chOff x="1061323" y="2678169"/>
            <a:chExt cx="653320" cy="651796"/>
          </a:xfrm>
        </p:grpSpPr>
        <p:sp>
          <p:nvSpPr>
            <p:cNvPr id="67" name="AutoShape 67"/>
            <p:cNvSpPr/>
            <p:nvPr/>
          </p:nvSpPr>
          <p:spPr>
            <a:xfrm flipH="1">
              <a:off x="1061323" y="2678169"/>
              <a:ext cx="653320" cy="65179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8" name="Group 68"/>
          <p:cNvGrpSpPr/>
          <p:nvPr/>
        </p:nvGrpSpPr>
        <p:grpSpPr>
          <a:xfrm>
            <a:off x="3695557" y="2678169"/>
            <a:ext cx="653320" cy="651796"/>
            <a:chOff x="3695557" y="2678169"/>
            <a:chExt cx="653320" cy="651796"/>
          </a:xfrm>
        </p:grpSpPr>
        <p:sp>
          <p:nvSpPr>
            <p:cNvPr id="69" name="AutoShape 69"/>
            <p:cNvSpPr/>
            <p:nvPr/>
          </p:nvSpPr>
          <p:spPr>
            <a:xfrm flipH="1">
              <a:off x="3695557" y="2678169"/>
              <a:ext cx="653320" cy="65179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0" name="Group 70"/>
          <p:cNvGrpSpPr/>
          <p:nvPr/>
        </p:nvGrpSpPr>
        <p:grpSpPr>
          <a:xfrm>
            <a:off x="6337221" y="2678169"/>
            <a:ext cx="653320" cy="651796"/>
            <a:chOff x="6337221" y="2678169"/>
            <a:chExt cx="653320" cy="651796"/>
          </a:xfrm>
        </p:grpSpPr>
        <p:sp>
          <p:nvSpPr>
            <p:cNvPr id="71" name="AutoShape 71"/>
            <p:cNvSpPr/>
            <p:nvPr/>
          </p:nvSpPr>
          <p:spPr>
            <a:xfrm flipH="1">
              <a:off x="6337221" y="2678169"/>
              <a:ext cx="653320" cy="651796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8962406" y="2678169"/>
            <a:ext cx="651796" cy="651796"/>
            <a:chOff x="8962406" y="2678169"/>
            <a:chExt cx="651796" cy="651796"/>
          </a:xfrm>
        </p:grpSpPr>
        <p:sp>
          <p:nvSpPr>
            <p:cNvPr id="73" name="AutoShape 73"/>
            <p:cNvSpPr/>
            <p:nvPr/>
          </p:nvSpPr>
          <p:spPr>
            <a:xfrm flipH="1">
              <a:off x="8962406" y="2678169"/>
              <a:ext cx="651796" cy="651796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4" name="TextBox 74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小组活动概述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成员成长与收获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问题与挑战分析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未来发展规划</a:t>
            </a:r>
          </a:p>
        </p:txBody>
      </p:sp>
      <p:grpSp>
        <p:nvGrpSpPr>
          <p:cNvPr id="82" name="Group 8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3" name="AutoShape 8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AutoShape 9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AutoShape 10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TextBox 10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sp>
        <p:nvSpPr>
          <p:cNvPr id="104" name="TextBox 104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对小组运行过程中遇到的问题和挑战进行分析，提出改进措施和建议。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重点汇报成员在美术技能、审美能力和文化素养等方面的提升和收获。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简要介绍小组成立以来的主要活动和成果，包括组织的学习、创作、展览等活动。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展望小组未来的发展目标和计划，包括拓展活动形式、提升成员水平、加强对外合作等方面的设想。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工作成果展示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绘画作品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手工艺品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创作作品展示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本小组共创作了50余幅绘画作品，包括素描、色彩、油画等多种类型，题材涉及人物、风景、静物等。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小组成员们还制作了20余件手工艺品，如刺绣、编织、陶艺等，充分展示了美术的多样性和创意性。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093" r="1509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5093" r="1509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24" r="32524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小组成功举办了两次美术展览，共展出了80余件作品，吸引了众多师生前来参观，得到了广泛好评。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美术展览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小组还积极与其他学校的美术兴趣小组进行交流活动，分享了彼此的创作经验和技巧，增进了友谊和合作。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交流活动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活动成果展示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绘画比赛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在参加的各项绘画比赛中，小组成员们共获得了10个奖项，其中包括一等奖2个，二等奖3个，三等奖5个。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创意大赛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在全校的创意大赛中，小组的手工艺品获得了3个奖项，充分展示了小组成员们的创意和实力。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94" r="2509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获奖情况展示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工作流程回顾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4924" b="24924"/>
          <a:stretch>
            <a:fillRect/>
          </a:stretch>
        </p:blipFill>
        <p:spPr>
          <a:xfrm>
            <a:off x="3909691" y="1250241"/>
            <a:ext cx="7848600" cy="5248274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我们美术兴趣小组于本学期初正式成立，吸引了来自不同年级和专业的同学加入。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根据成员的专业背景和技能特长，我们进行了明确的分工，包括组长、副组长、活动策划、宣传设计、财务管理等角色。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小组成立及成员分工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成员分工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小组成立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3469" r="23469"/>
          <a:stretch>
            <a:fillRect/>
          </a:stretch>
        </p:blipFill>
        <p:spPr>
          <a:xfrm>
            <a:off x="740688" y="1168478"/>
            <a:ext cx="3679823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工作计划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我们制定了详细的工作计划，包括每个月的活动主题、时间、地点、参与人员等，确保活动的顺利进行。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进度安排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根据工作计划，我们制定了相应的进度表，明确每个阶段的任务和时间节点，以便及时跟进和调整。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工作计划和进度安排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在每次活动前，我们会提前准备好所需的画材和纸张等物资，确保活动的顺利进行。同时，我们会安排专业的指导老师进行现场指导，提高同学们的绘画技能。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活动执行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在活动过程中，我们会根据同学们的反馈和需求，及时调整活动内容和形式，以更好地满足大家的兴趣和需求。同时，我们也会不断总结经验教训，优化工作流程和分工，提高工作效率和质量。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调整优化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工作执行和调整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经验教训总结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成员技能水平参差不齐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由于小组成员来自不同年级和专业背景，他们的美术技能和经验水平存在较大差异，这使得教学计划和项目安排需要更加灵活和个性化。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时间安排冲突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小组成员都有自己的学业和生活安排，因此，在协调小组活动时间和个人时间方面经常出现困难，导致一些重要活动的参与度不高。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资源有限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尽管小组努力争取更多的资源和支持，但在一些关键时期，如画材、场地等方面仍然面临资源短缺的问题，这在一定程度上影响了小组的活动质量和成果。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工作中遇到的问题和困难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https://d.book118.com/578033064027006026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2024-09-03T06:13:48.442</cp:lastPrinted>
  <dcterms:created xsi:type="dcterms:W3CDTF">2024-09-02T22:13:48Z</dcterms:created>
  <dcterms:modified xsi:type="dcterms:W3CDTF">2024-09-02T22:13:50Z</dcterms:modified>
</cp:coreProperties>
</file>