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6F1B4A-4C93-4AB6-952F-A8AA1966F9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DEA64-3334-4D65-A3E7-C812E1B9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0DA35-9A9F-4E3A-BD16-31632E51A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7978-2A68-4C99-AFE2-FC7A5FDC5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13B65-8088-4B11-8817-C0A32A37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881F8-3FC3-401B-9CB4-20344CF07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BED98-4BEF-4EAC-9940-B64CC6A9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FC2C7-DCC7-4F1F-B002-BE13B615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FBC1B-66B6-4D5E-959F-67E35997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160F8-67C3-49A0-A8F5-734DDB2B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CCABF-660D-466C-9C59-990AC93D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D7D9B-BDB4-4314-9455-6CE6EB80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4F7B49D-B4DA-4CD8-A56A-86347EA4298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2C725E-07F6-4887-9B08-2EC5B27DC2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3101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健康游泳，预防溺水危险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健康游泳的重要性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溺水危险及预防措施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游泳装备及保养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游泳技巧及训练方法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游泳的饮食营养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健康游泳的注意事项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健康游泳的重要性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游泳对身体的益处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游泳是一项全身性运动，可以有效增强心肺功能，促进血液循环，锻炼全身肌肉，减轻压力，提高耐力和灵活性。因此，定期进行游泳是保持健康的好方法。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游泳的安全注意事项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确保有专业人员在场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在有救生员的地方游泳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避免意外发生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不要独自游泳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避免受凉或中暑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注意气温和水温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保持适当休息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避免过度疲劳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游泳的适宜时段和频率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避免太阳暴晒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早上和傍晚是游泳的最佳时段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保持身体活跃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一周至少游泳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次，每次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分钟以上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有效锻炼身体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保持游泳的规律性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不适宜者应谨慎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确保身体健康状况良好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避免过饱或过渴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合理安排饮食和休息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预防运动伤害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适当热身和拉伸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避免水质问题影响健康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注意水质是否合格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跑步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腿部肌肉锻炼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易受伤风险高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心肺功能增强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燃烧卡路里快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瑜伽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柔韧性训练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改善姿势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提高集中力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篮球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协作能力锻炼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强身健体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提高反应速度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增强心肺功能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游泳与其他运动的比较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全身性锻炼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低压力关节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心肺功能增强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适合各年龄段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45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保持身体水平漂浮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姿势正确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上下划动水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划手动作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腿部交替蹬水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踢腿动作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7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游泳的心理益处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除了对身体的益处外，游泳还能带来许多心理益处。在水中漂浮可以缓解焦虑，带来放松感，有助于提高睡眠质量。游泳还能增强自信心，提升情绪，是一种非常完美的全方位运动方式。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溺水危险及预防措施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6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溺水的原因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溺水是由于缺乏游泳技能、水深不浅、水域复杂以及拥挤的游泳场所等因素造成的。这些因素使得人们在水中无法保持正常姿势或受到外界干扰，增加溺水风险。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溺水导致呼吸受阻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身体在水中无法正常运动，心脏负荷过大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心脏负荷过大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水中缺氧导致意识模糊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意识模糊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溺水是一种严重威胁生命的危险事件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生命受到威胁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溺水的急救方法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当发现溺水事故时，首先要保持清醒，接着确保溺水者的呼吸道通畅，及时进行心肺复苏，最后紧急呼叫急救电话。这些措施能够在关键时刻挽救生命。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避免单独游泳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单独游泳容易发生意外，应尽量避免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不在饮酒后游泳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饮酒后游泳容易导致判断力下降，增加溺水风险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注意水域的安全标志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遵守水域的安全标志能有效减少溺水事故的发生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预防溺水的措施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学习游泳技能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学会游泳是最基本的防范溺水措施之一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溺水的原因详解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很多人缺乏游泳技能，在水中无法自救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缺乏游泳技能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水深不浅容易导致溺水事故的发生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水深不浅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复杂的水域结构增加溺水风险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水域复杂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游泳场所拥挤使得急救困难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拥挤的游泳场所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13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游泳装备及保养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7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18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游泳装备的选择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选择合适的游泳装备非常重要。要根据自己的游泳需求选择适合的装备，注意品质和尺寸是否合适。此外，可以根据个人喜好选择不同款式的装备。建议在专业店购买正规品牌的游泳装备，确保安全舒适。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游泳必备装备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保护眼睛，提高游泳体验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提供舒适性和游泳效率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泳衣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/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保护发型和减少水阻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辅助练习，增加浮力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游泳圈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/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浮板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4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5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游泳装备的保养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避免细菌滋生和异味产生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清洗并晾干游泳装备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确保穿着舒适和卫生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定期更换泳衣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/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泳裤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防止变色和变形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避免日晒游泳镜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延长使用寿命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小心处理游泳圈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/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浮板以免损坏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6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游泳后的护理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去除余氯和杀菌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淋浴清洁身体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保持身体水分平衡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补充水分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恢复体力和肌肉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足够休息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防止皮肤干燥和受损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积极保养皮肤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57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游泳装备的选择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提高游泳体验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根据自己的游泳需求选择合适的装备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确保安全性和舒适性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注意装备的品质和尺寸是否合适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个性化装备选择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可根据个人喜好选择不同款式的装备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质量保证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在专业店购买正规品牌的游泳装备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7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68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游泳技巧及训练方法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https://d.book118.com/578033101001006046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健康游泳，预防溺水危险</vt:lpstr>
      <vt:lpstr>目录</vt:lpstr>
      <vt:lpstr>第1章 健康游泳的重要性</vt:lpstr>
      <vt:lpstr> </vt:lpstr>
      <vt:lpstr>游泳的安全注意事项</vt:lpstr>
      <vt:lpstr>游泳的适宜时段和频率</vt:lpstr>
      <vt:lpstr>游泳前的准备工作</vt:lpstr>
      <vt:lpstr>游泳与其他运动的比较</vt:lpstr>
      <vt:lpstr>游泳的步骤</vt:lpstr>
      <vt:lpstr>游泳的心理益处</vt:lpstr>
      <vt:lpstr>第2章 溺水危险及预防措施</vt:lpstr>
      <vt:lpstr>溺水的原因</vt:lpstr>
      <vt:lpstr>溺水的危害</vt:lpstr>
      <vt:lpstr> </vt:lpstr>
      <vt:lpstr>预防溺水的措施</vt:lpstr>
      <vt:lpstr>溺水的原因详解</vt:lpstr>
      <vt:lpstr>第3章 游泳装备及保养</vt:lpstr>
      <vt:lpstr> </vt:lpstr>
      <vt:lpstr>游泳必备装备</vt:lpstr>
      <vt:lpstr>游泳装备的保养</vt:lpstr>
      <vt:lpstr>游泳后的护理</vt:lpstr>
      <vt:lpstr>游泳装备的选择</vt:lpstr>
      <vt:lpstr>第四章 游泳技巧及训练方法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2024-09-26T16:45:19.102</cp:lastPrinted>
  <dcterms:created xsi:type="dcterms:W3CDTF">2024-09-26T08:45:19Z</dcterms:created>
  <dcterms:modified xsi:type="dcterms:W3CDTF">2024-09-26T08:45:21Z</dcterms:modified>
</cp:coreProperties>
</file>