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09F53-6B5C-4C10-9FF4-AC5EBA946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E6D9B-AEA0-4BA7-9921-CA701BD5E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3178F-E42A-4A8D-8B85-97A7FE3BB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5DA2B-F313-4224-8CA1-EA665F5B5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2C311E-FE9B-4090-B620-6C85556B5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73D7A8-663D-4985-A948-B0E6B547B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B15F45-8DA5-4FD0-B6CC-5B47C7DD2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D4EDD-27B7-4254-AB6A-E156CA317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7EFE2-2C5E-4A6D-8C32-D73CB38BE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5F189-7243-4A75-936D-9B0D593D0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2DCE2-0014-4BB2-8258-AF4020202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34017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银行卡基本知识课件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银行卡的办理与使用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银行卡的费用与优惠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银行卡的风险与防范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银行卡的未来发展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银行卡是一种电子支付工具，具有存取款、转账、消费等多种功能。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是一种由银行发行，以塑料卡片为载体的电子支付工具。持卡人可以通过银行卡在各种场所进行消费、取款、转账等交易，无需使用现金。银行卡具有方便、快捷、安全等优点，已成为现代生活中不可或缺的一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银行卡的定义与功能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银行卡有多种类型，每种类型都有其特点和适用场景。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卡按照不同的分类标准可以分为多种类型。按品牌可以分为国内银行卡和国际银行卡；按功能可以分为借记卡和信用卡；按发卡行可以分为单币卡和多币卡；按使用范围可以分为银联卡和非银联卡等。不同类型的银行卡在适用场景、使用范围、功能等方面存在差异，持卡人可以根据自己的需求选择适合自己的银行卡类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银行卡的种类与特点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银行卡的发展经历了多个阶段，从最初的磁条卡到现在的芯片卡，技术不断升级换代。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的发展历程可以追溯到20世纪50年代，当时美国的一些银行开始发行塑料卡片式的信用卡。随着科技的不断进步，银行卡的制卡技术也不断升级换代，从最初的磁条卡到后来的芯片卡，再到现在的金融IC卡，银行卡的安全性和功能性不断提升。同时，随着互联网和移动支付的普及，银行卡的使用场景和范围也在不断扩大，成为现代生活中不可或缺的支付工具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银行卡的办理与使用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准备相关证件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选择银行和卡种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填写申请表格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审核与发卡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银行卡的办理流程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办理银行卡需要携带有效身份证件，如身份证、护照或驾驶证等。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根据个人需求选择合适的银行和卡种，如借记卡、信用卡等。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在银行柜台或自助办卡机上填写申请表格，提供必要的信息。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银行审核申请信息，通过后发放银行卡。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银行卡的使用方式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在商店、餐厅等场所，直接使用银行卡进行支付。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在ATM机上使用银行卡提取现金。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通过网上银行进行转账、查询余额、缴费等操作。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通过手机银行应用程序进行银行业务操作。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刷卡消费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取现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网上银行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手机银行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为银行卡设置密码，以保护账户安全。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设置密码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及时关注银行账户交易信息，发现异常及时联系银行处理。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注意交易信息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避免泄露个人信息，如身份证号、银行卡号等。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警惕各种诈骗行为，不轻信陌生人的转账要求。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防范诈骗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银行卡的安全保障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银行卡的费用与优惠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https://d.book118.com/578034017031006044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2024-09-24T03:43:27.835</cp:lastPrinted>
  <dcterms:created xsi:type="dcterms:W3CDTF">2024-09-23T19:43:27Z</dcterms:created>
  <dcterms:modified xsi:type="dcterms:W3CDTF">2024-09-23T19:43:29Z</dcterms:modified>
</cp:coreProperties>
</file>